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heme/theme4.xml" ContentType="application/vnd.openxmlformats-officedocument.them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1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1" r:id="rId3"/>
  </p:sldMasterIdLst>
  <p:notesMasterIdLst>
    <p:notesMasterId r:id="rId25"/>
  </p:notesMasterIdLst>
  <p:sldIdLst>
    <p:sldId id="261" r:id="rId4"/>
    <p:sldId id="267" r:id="rId5"/>
    <p:sldId id="273" r:id="rId6"/>
    <p:sldId id="268" r:id="rId7"/>
    <p:sldId id="269" r:id="rId8"/>
    <p:sldId id="270" r:id="rId9"/>
    <p:sldId id="275" r:id="rId10"/>
    <p:sldId id="274" r:id="rId11"/>
    <p:sldId id="262" r:id="rId12"/>
    <p:sldId id="263" r:id="rId13"/>
    <p:sldId id="276" r:id="rId14"/>
    <p:sldId id="277" r:id="rId15"/>
    <p:sldId id="279" r:id="rId16"/>
    <p:sldId id="280" r:id="rId17"/>
    <p:sldId id="281" r:id="rId18"/>
    <p:sldId id="282" r:id="rId19"/>
    <p:sldId id="278" r:id="rId20"/>
    <p:sldId id="283" r:id="rId21"/>
    <p:sldId id="284" r:id="rId22"/>
    <p:sldId id="285" r:id="rId23"/>
    <p:sldId id="286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1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0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华邦成立于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1987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年正式于台湾证券交易所挂牌上市。 企业总部座落于台湾中部科学园区，在中科设有一座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吋高度智能化和自动化晶圆厂。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698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file:///C:\Users\1V994W2\PycharmProjects\PPT_Background_Generation/pic_temp/pic_sup.png" TargetMode="Externa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4.png"/><Relationship Id="rId5" Type="http://schemas.openxmlformats.org/officeDocument/2006/relationships/tags" Target="../tags/tag14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13.xml"/><Relationship Id="rId9" Type="http://schemas.openxmlformats.org/officeDocument/2006/relationships/tags" Target="../tags/tag18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6.png"/><Relationship Id="rId5" Type="http://schemas.openxmlformats.org/officeDocument/2006/relationships/tags" Target="../tags/tag23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22.xml"/><Relationship Id="rId9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8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9" Type="http://schemas.openxmlformats.org/officeDocument/2006/relationships/image" Target="file:///C:\Users\1V994W2\PycharmProjects\PPT_Background_Generation/pic_temp/pic_half_top.png" TargetMode="Externa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image" Target="../media/image6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36.xml"/><Relationship Id="rId10" Type="http://schemas.openxmlformats.org/officeDocument/2006/relationships/image" Target="../media/image5.png"/><Relationship Id="rId4" Type="http://schemas.openxmlformats.org/officeDocument/2006/relationships/tags" Target="../tags/tag35.xml"/><Relationship Id="rId9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image" Target="../media/image5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44.xml"/><Relationship Id="rId15" Type="http://schemas.openxmlformats.org/officeDocument/2006/relationships/image" Target="file:///C:\Users\1V994W2\PycharmProjects\PPT_Background_Generation/pic_temp/1_pic_quater_right_up.png" TargetMode="External"/><Relationship Id="rId10" Type="http://schemas.openxmlformats.org/officeDocument/2006/relationships/tags" Target="../tags/tag49.xml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52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54.xml"/><Relationship Id="rId10" Type="http://schemas.openxmlformats.org/officeDocument/2006/relationships/image" Target="../media/image6.png"/><Relationship Id="rId4" Type="http://schemas.openxmlformats.org/officeDocument/2006/relationships/tags" Target="../tags/tag53.xml"/><Relationship Id="rId9" Type="http://schemas.openxmlformats.org/officeDocument/2006/relationships/image" Target="file:///C:\Users\1V994W2\Documents\Tencent%20Files\574576071\FileRecv\&#25340;&#35013;&#32032;&#26448;\&#20845;&#21313;\\11\subject_holdright_128,92,92_0_staid_full_0.png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4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image" Target="../media/image6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63.xml"/><Relationship Id="rId10" Type="http://schemas.openxmlformats.org/officeDocument/2006/relationships/image" Target="../media/image5.png"/><Relationship Id="rId4" Type="http://schemas.openxmlformats.org/officeDocument/2006/relationships/tags" Target="../tags/tag62.xml"/><Relationship Id="rId9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image" Target="../media/image6.png"/><Relationship Id="rId5" Type="http://schemas.openxmlformats.org/officeDocument/2006/relationships/tags" Target="../tags/tag71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70.xml"/><Relationship Id="rId9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76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78.xml"/><Relationship Id="rId10" Type="http://schemas.openxmlformats.org/officeDocument/2006/relationships/image" Target="../media/image6.png"/><Relationship Id="rId4" Type="http://schemas.openxmlformats.org/officeDocument/2006/relationships/tags" Target="../tags/tag77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10" Type="http://schemas.openxmlformats.org/officeDocument/2006/relationships/image" Target="file:///C:\Users\1V994W2\PycharmProjects\PPT_Background_Generation/pic_temp/pic_sup.png" TargetMode="External"/><Relationship Id="rId4" Type="http://schemas.openxmlformats.org/officeDocument/2006/relationships/tags" Target="../tags/tag83.xml"/><Relationship Id="rId9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89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91.xml"/><Relationship Id="rId10" Type="http://schemas.openxmlformats.org/officeDocument/2006/relationships/image" Target="../media/image6.png"/><Relationship Id="rId4" Type="http://schemas.openxmlformats.org/officeDocument/2006/relationships/tags" Target="../tags/tag90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image" Target="../media/image6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97.xml"/><Relationship Id="rId10" Type="http://schemas.openxmlformats.org/officeDocument/2006/relationships/image" Target="../media/image5.png"/><Relationship Id="rId4" Type="http://schemas.openxmlformats.org/officeDocument/2006/relationships/tags" Target="../tags/tag96.xml"/><Relationship Id="rId9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105.xml"/><Relationship Id="rId10" Type="http://schemas.openxmlformats.org/officeDocument/2006/relationships/image" Target="../media/image5.png"/><Relationship Id="rId4" Type="http://schemas.openxmlformats.org/officeDocument/2006/relationships/tags" Target="../tags/tag104.xml"/><Relationship Id="rId9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image" Target="../media/image6.pn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image" Target="../media/image5.png"/><Relationship Id="rId5" Type="http://schemas.openxmlformats.org/officeDocument/2006/relationships/tags" Target="../tags/tag113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13" Type="http://schemas.openxmlformats.org/officeDocument/2006/relationships/image" Target="../media/image6.png"/><Relationship Id="rId3" Type="http://schemas.openxmlformats.org/officeDocument/2006/relationships/tags" Target="../tags/tag120.xml"/><Relationship Id="rId7" Type="http://schemas.openxmlformats.org/officeDocument/2006/relationships/tags" Target="../tags/tag124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image" Target="../media/image5.png"/><Relationship Id="rId5" Type="http://schemas.openxmlformats.org/officeDocument/2006/relationships/tags" Target="../tags/tag122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image" Target="../media/image5.png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128.xml"/><Relationship Id="rId16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5" Type="http://schemas.openxmlformats.org/officeDocument/2006/relationships/tags" Target="../tags/tag131.xml"/><Relationship Id="rId15" Type="http://schemas.openxmlformats.org/officeDocument/2006/relationships/image" Target="../media/image6.png"/><Relationship Id="rId10" Type="http://schemas.openxmlformats.org/officeDocument/2006/relationships/tags" Target="../tags/tag136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tags" Target="../tags/tag145.xml"/><Relationship Id="rId13" Type="http://schemas.openxmlformats.org/officeDocument/2006/relationships/image" Target="file:///C:\Users\1V994W2\PycharmProjects\PPT_Background_Generation/pic_temp/1_pic_quater_left_down.png" TargetMode="External"/><Relationship Id="rId3" Type="http://schemas.openxmlformats.org/officeDocument/2006/relationships/tags" Target="../tags/tag140.xml"/><Relationship Id="rId7" Type="http://schemas.openxmlformats.org/officeDocument/2006/relationships/tags" Target="../tags/tag144.xml"/><Relationship Id="rId12" Type="http://schemas.openxmlformats.org/officeDocument/2006/relationships/image" Target="../media/image10.png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tags" Target="../tags/tag142.xml"/><Relationship Id="rId10" Type="http://schemas.openxmlformats.org/officeDocument/2006/relationships/image" Target="../media/image9.png"/><Relationship Id="rId4" Type="http://schemas.openxmlformats.org/officeDocument/2006/relationships/tags" Target="../tags/tag141.xml"/><Relationship Id="rId9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085261"/>
            <a:ext cx="9144000" cy="848179"/>
          </a:xfrm>
        </p:spPr>
        <p:txBody>
          <a:bodyPr anchor="ctr" anchorCtr="0">
            <a:normAutofit/>
          </a:bodyPr>
          <a:lstStyle>
            <a:lvl1pPr algn="ctr">
              <a:defRPr sz="48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933440"/>
            <a:ext cx="9144000" cy="50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22720"/>
            <a:ext cx="2743200" cy="294640"/>
          </a:xfrm>
        </p:spPr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  <a:t>7/10/2021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22720"/>
            <a:ext cx="4114800" cy="29464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22720"/>
            <a:ext cx="2743200" cy="294640"/>
          </a:xfrm>
        </p:spPr>
        <p:txBody>
          <a:bodyPr>
            <a:norm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1025"/>
            <a:ext cx="10515600" cy="431641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  <a:t>7/10/2021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609850"/>
            <a:ext cx="10515600" cy="1152525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789363"/>
            <a:ext cx="10515600" cy="59213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  <a:t>7/10/2021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609963" y="3640596"/>
            <a:ext cx="8972074" cy="676800"/>
          </a:xfrm>
          <a:prstGeom prst="rect">
            <a:avLst/>
          </a:prstGeom>
          <a:blipFill dpi="0" rotWithShape="1">
            <a:blip r:embed="rId2"/>
            <a:srcRect/>
            <a:stretch>
              <a:fillRect t="-2000"/>
            </a:stretch>
          </a:blipFill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indent="0" algn="ctr" defTabSz="91440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Font typeface="Wingdings" panose="05000000000000000000" pitchFamily="2" charset="2"/>
              <a:buNone/>
              <a:defRPr sz="1800">
                <a:latin typeface="+mn-lt"/>
                <a:ea typeface="+mn-ea"/>
              </a:defRPr>
            </a:lvl1pPr>
            <a:lvl2pPr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2pPr>
            <a:lvl3pPr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3pPr>
            <a:lvl4pPr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4pPr>
            <a:lvl5pPr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27542"/>
            <a:ext cx="5181600" cy="429037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927542"/>
            <a:ext cx="5181600" cy="429037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  <a:t>7/10/2021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96415"/>
            <a:ext cx="5157787" cy="647700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96415"/>
            <a:ext cx="5183188" cy="647700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  <a:t>7/10/2021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551113" y="2183131"/>
            <a:ext cx="7089775" cy="1517650"/>
          </a:xfrm>
          <a:prstGeom prst="parallelogram">
            <a:avLst>
              <a:gd name="adj" fmla="val 30552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sz="48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51113" y="2183130"/>
            <a:ext cx="7089775" cy="1517650"/>
          </a:xfrm>
          <a:noFill/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  <a:t>7/10/2021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6" name="平行四边形 3"/>
          <p:cNvSpPr>
            <a:spLocks noChangeArrowheads="1"/>
          </p:cNvSpPr>
          <p:nvPr/>
        </p:nvSpPr>
        <p:spPr bwMode="auto">
          <a:xfrm>
            <a:off x="3655485" y="3822700"/>
            <a:ext cx="8536516" cy="425450"/>
          </a:xfrm>
          <a:prstGeom prst="parallelogram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txBody>
          <a:bodyPr anchor="ctr">
            <a:normAutofit lnSpcReduction="10000"/>
          </a:bodyPr>
          <a:lstStyle>
            <a:lvl1pPr algn="just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"/>
              <a:defRPr sz="2400">
                <a:solidFill>
                  <a:schemeClr val="accent1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Aft>
                <a:spcPts val="600"/>
              </a:spcAft>
              <a:buClr>
                <a:srgbClr val="83BBDD"/>
              </a:buClr>
              <a:buFont typeface="幼圆" panose="02010509060101010101" pitchFamily="49" charset="-122"/>
              <a:buChar char=" "/>
              <a:defRPr sz="1600">
                <a:solidFill>
                  <a:schemeClr val="tx1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endParaRPr lang="zh-CN" altLang="zh-CN" sz="1600" smtClean="0">
              <a:solidFill>
                <a:srgbClr val="ACD1E8"/>
              </a:solidFill>
              <a:ea typeface="幼圆" panose="02010509060101010101" pitchFamily="49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  <a:t>7/10/2021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  <a:t>7/10/2021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10180320" y="1036319"/>
            <a:ext cx="1173480" cy="5140643"/>
          </a:xfrm>
        </p:spPr>
        <p:txBody>
          <a:bodyPr vert="eaVert">
            <a:normAutofit/>
          </a:bodyPr>
          <a:lstStyle/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036319"/>
            <a:ext cx="9235440" cy="5140643"/>
          </a:xfrm>
        </p:spPr>
        <p:txBody>
          <a:bodyPr vert="eaVer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  <a:t>7/10/2021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>
            <a:normAutofit/>
          </a:bodyPr>
          <a:lstStyle/>
          <a:p>
            <a:fld id="{13D0CE79-49FB-443D-BEF8-6B709DE8FD0C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>
            <a:normAutofit/>
          </a:bodyPr>
          <a:lstStyle/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内容占位符 7"/>
          <p:cNvSpPr>
            <a:spLocks noGrp="1"/>
          </p:cNvSpPr>
          <p:nvPr>
            <p:ph sz="quarter" idx="13"/>
          </p:nvPr>
        </p:nvSpPr>
        <p:spPr>
          <a:xfrm>
            <a:off x="838201" y="571503"/>
            <a:ext cx="10515601" cy="56499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5"/>
            </p:custDataLst>
          </p:nvPr>
        </p:nvSpPr>
        <p:spPr>
          <a:xfrm>
            <a:off x="2895130" y="2264820"/>
            <a:ext cx="6350000" cy="121729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zh-CN" altLang="en-US" sz="7200" b="0" spc="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4" hasCustomPrompt="1"/>
            <p:custDataLst>
              <p:tags r:id="rId6"/>
            </p:custDataLst>
          </p:nvPr>
        </p:nvSpPr>
        <p:spPr>
          <a:xfrm>
            <a:off x="7225195" y="3905025"/>
            <a:ext cx="1944370" cy="408940"/>
          </a:xfrm>
        </p:spPr>
        <p:txBody>
          <a:bodyPr vert="horz" wrap="square" lIns="0" tIns="0" rIns="0" bIns="0" rtlCol="0" anchor="ctr">
            <a:normAutofit/>
          </a:bodyPr>
          <a:lstStyle>
            <a:lvl1pPr>
              <a:def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lvl="0" indent="0" algn="r">
              <a:buNone/>
            </a:pPr>
            <a:r>
              <a:rPr lang="zh-CN" altLang="en-US"/>
              <a:t>编辑文本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  <p:custDataLst>
              <p:tags r:id="rId7"/>
            </p:custDataLst>
          </p:nvPr>
        </p:nvSpPr>
        <p:spPr>
          <a:xfrm>
            <a:off x="2970694" y="3905025"/>
            <a:ext cx="1944370" cy="40894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>
              <a:def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编辑文本</a:t>
            </a:r>
          </a:p>
        </p:txBody>
      </p:sp>
      <p:cxnSp>
        <p:nvCxnSpPr>
          <p:cNvPr id="9" name="直接连接符 8"/>
          <p:cNvCxnSpPr/>
          <p:nvPr userDrawn="1">
            <p:custDataLst>
              <p:tags r:id="rId8"/>
            </p:custDataLst>
          </p:nvPr>
        </p:nvCxnSpPr>
        <p:spPr>
          <a:xfrm>
            <a:off x="2970378" y="3676425"/>
            <a:ext cx="619950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副标题 5"/>
          <p:cNvSpPr>
            <a:spLocks noGrp="1"/>
          </p:cNvSpPr>
          <p:nvPr>
            <p:ph type="subTitle" sz="quarter" idx="16" hasCustomPrompt="1"/>
            <p:custDataLst>
              <p:tags r:id="rId9"/>
            </p:custDataLst>
          </p:nvPr>
        </p:nvSpPr>
        <p:spPr>
          <a:xfrm>
            <a:off x="2895449" y="1613310"/>
            <a:ext cx="6350635" cy="44894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zh-CN" altLang="en-US" sz="20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dist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单击此处编辑副标题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32054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320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5716016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5"/>
            </p:custDataLst>
          </p:nvPr>
        </p:nvSpPr>
        <p:spPr>
          <a:xfrm>
            <a:off x="2827655" y="4664369"/>
            <a:ext cx="6536690" cy="38608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kumimoji="0" lang="zh-CN" altLang="en-US" b="0" i="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ctr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单击此处编辑副标题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6"/>
            </p:custDataLst>
          </p:nvPr>
        </p:nvSpPr>
        <p:spPr>
          <a:xfrm>
            <a:off x="2827655" y="3580972"/>
            <a:ext cx="6536690" cy="835660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kumimoji="0" lang="zh-CN" altLang="en-US" sz="4400" b="0" i="0" spc="4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marR="0" lvl="0" indent="0" algn="ctr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3205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320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32054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4" r:link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320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389120" cy="246888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425946"/>
            <a:ext cx="720090" cy="4320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3205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320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2021/7/10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32054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32054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32054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32054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5"/>
            </p:custDataLst>
          </p:nvPr>
        </p:nvSpPr>
        <p:spPr>
          <a:xfrm>
            <a:off x="1736090" y="2301474"/>
            <a:ext cx="4359910" cy="1172210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zh-CN" altLang="en-US" sz="6600" b="0" spc="7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6"/>
            </p:custDataLst>
          </p:nvPr>
        </p:nvSpPr>
        <p:spPr>
          <a:xfrm>
            <a:off x="1736090" y="3678154"/>
            <a:ext cx="4359910" cy="370205"/>
          </a:xfrm>
        </p:spPr>
        <p:txBody>
          <a:bodyPr vert="horz" wrap="square" lIns="0" tIns="0" rIns="0" bIns="0" rtlCol="0">
            <a:normAutofit/>
          </a:bodyPr>
          <a:lstStyle>
            <a:lvl1pPr>
              <a:defRPr kumimoji="0" lang="zh-CN" altLang="en-US" sz="2000" b="0" i="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</a:p>
        </p:txBody>
      </p:sp>
      <p:cxnSp>
        <p:nvCxnSpPr>
          <p:cNvPr id="8" name="直接连接符 7"/>
          <p:cNvCxnSpPr/>
          <p:nvPr userDrawn="1">
            <p:custDataLst>
              <p:tags r:id="rId7"/>
            </p:custDataLst>
          </p:nvPr>
        </p:nvCxnSpPr>
        <p:spPr>
          <a:xfrm flipV="1">
            <a:off x="1431925" y="2466574"/>
            <a:ext cx="0" cy="15240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32054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320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3205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320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320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3205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320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3205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320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2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425946"/>
            <a:ext cx="720090" cy="432054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15" r:link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5946"/>
            <a:ext cx="720090" cy="4320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885878"/>
            <a:ext cx="1620202" cy="97212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5878"/>
            <a:ext cx="1620202" cy="97212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ags" Target="../tags/tag5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tags" Target="../tags/tag9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tags" Target="../tags/tag4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tags" Target="../tags/tag8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tags" Target="../tags/tag7.xml"/><Relationship Id="rId10" Type="http://schemas.openxmlformats.org/officeDocument/2006/relationships/slideLayout" Target="../slideLayouts/slideLayout31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tags" Target="../tags/tag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6" y="0"/>
            <a:ext cx="12195175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E62FA2D-8AD8-4839-8284-DBE6C369225F}" type="datetimeFigureOut">
              <a:rPr lang="zh-CN" altLang="en-US" smtClean="0"/>
              <a:t>2021/7/10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19A5171-AC11-41CE-8B52-CDB574A4F0EB}" type="slidenum">
              <a:rPr lang="zh-CN" alt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50000"/>
            </a:schemeClr>
          </a:solidFill>
          <a:effectLst>
            <a:glow rad="139700">
              <a:srgbClr val="60A8FF">
                <a:alpha val="14902"/>
              </a:srgbClr>
            </a:glo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>
            <a:lumMod val="75000"/>
          </a:schemeClr>
        </a:buClr>
        <a:buFont typeface="Wingdings" panose="05000000000000000000" pitchFamily="2" charset="2"/>
        <a:buChar char="m"/>
        <a:defRPr sz="24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13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12" Type="http://schemas.openxmlformats.org/officeDocument/2006/relationships/image" Target="../media/image5.png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slideLayout" Target="../slideLayouts/slideLayout28.xml"/><Relationship Id="rId5" Type="http://schemas.openxmlformats.org/officeDocument/2006/relationships/tags" Target="../tags/tag170.xml"/><Relationship Id="rId15" Type="http://schemas.openxmlformats.org/officeDocument/2006/relationships/image" Target="file:///C:\Users\1V994W2\PycharmProjects\PPT_Background_Generation/pic_temp/1_pic_quater_right_up.png" TargetMode="External"/><Relationship Id="rId10" Type="http://schemas.openxmlformats.org/officeDocument/2006/relationships/tags" Target="../tags/tag175.xml"/><Relationship Id="rId4" Type="http://schemas.openxmlformats.org/officeDocument/2006/relationships/tags" Target="../tags/tag169.xml"/><Relationship Id="rId9" Type="http://schemas.openxmlformats.org/officeDocument/2006/relationships/tags" Target="../tags/tag174.xml"/><Relationship Id="rId1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57.xml"/><Relationship Id="rId13" Type="http://schemas.openxmlformats.org/officeDocument/2006/relationships/tags" Target="../tags/tag162.xml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12" Type="http://schemas.openxmlformats.org/officeDocument/2006/relationships/tags" Target="../tags/tag161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151.xml"/><Relationship Id="rId16" Type="http://schemas.openxmlformats.org/officeDocument/2006/relationships/tags" Target="../tags/tag165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tags" Target="../tags/tag160.xml"/><Relationship Id="rId5" Type="http://schemas.openxmlformats.org/officeDocument/2006/relationships/tags" Target="../tags/tag154.xml"/><Relationship Id="rId15" Type="http://schemas.openxmlformats.org/officeDocument/2006/relationships/tags" Target="../tags/tag164.xml"/><Relationship Id="rId10" Type="http://schemas.openxmlformats.org/officeDocument/2006/relationships/tags" Target="../tags/tag159.xml"/><Relationship Id="rId4" Type="http://schemas.openxmlformats.org/officeDocument/2006/relationships/tags" Target="../tags/tag153.xml"/><Relationship Id="rId9" Type="http://schemas.openxmlformats.org/officeDocument/2006/relationships/tags" Target="../tags/tag158.xml"/><Relationship Id="rId14" Type="http://schemas.openxmlformats.org/officeDocument/2006/relationships/tags" Target="../tags/tag1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</a:rPr>
              <a:t>AT89C51+Proteus+SPI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实验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1850" y="3789680"/>
            <a:ext cx="9994265" cy="1375410"/>
          </a:xfrm>
        </p:spPr>
        <p:txBody>
          <a:bodyPr wrap="square" rtlCol="0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defRPr/>
            </a:pPr>
            <a:r>
              <a:rPr lang="en-US" altLang="zh-CN" dirty="0">
                <a:solidFill>
                  <a:schemeClr val="tx1">
                    <a:lumMod val="60000"/>
                    <a:lumOff val="40000"/>
                  </a:schemeClr>
                </a:solidFill>
                <a:sym typeface="+mn-ea"/>
              </a:rPr>
              <a:t>SPI</a:t>
            </a:r>
            <a:r>
              <a:rPr lang="zh-CN" altLang="en-US" dirty="0">
                <a:solidFill>
                  <a:schemeClr val="tx1">
                    <a:lumMod val="60000"/>
                    <a:lumOff val="40000"/>
                  </a:schemeClr>
                </a:solidFill>
                <a:sym typeface="+mn-ea"/>
              </a:rPr>
              <a:t>接口通信实验</a:t>
            </a:r>
            <a:endParaRPr lang="zh-CN" alt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defRPr/>
            </a:pPr>
            <a:endParaRPr lang="zh-CN" alt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3156973"/>
            <a:ext cx="12192000" cy="3701027"/>
          </a:xfrm>
          <a:prstGeom prst="rect">
            <a:avLst/>
          </a:prstGeom>
          <a:solidFill>
            <a:srgbClr val="EFECEC"/>
          </a:solidFill>
          <a:ln w="12700" cap="flat" cmpd="sng" algn="ctr">
            <a:solidFill>
              <a:srgbClr val="D3A991">
                <a:alpha val="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32054"/>
          </a:xfrm>
          <a:prstGeom prst="rect">
            <a:avLst/>
          </a:prstGeom>
        </p:spPr>
      </p:pic>
      <p:pic>
        <p:nvPicPr>
          <p:cNvPr id="4" name="图片 3"/>
          <p:cNvPicPr/>
          <p:nvPr userDrawn="1">
            <p:custDataLst>
              <p:tags r:id="rId4"/>
            </p:custDataLst>
          </p:nvPr>
        </p:nvPicPr>
        <p:blipFill>
          <a:blip r:embed="rId14" r:link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32054"/>
          </a:xfrm>
          <a:prstGeom prst="rect">
            <a:avLst/>
          </a:prstGeom>
        </p:spPr>
      </p:pic>
      <p:sp>
        <p:nvSpPr>
          <p:cNvPr id="22" name="矩形 21"/>
          <p:cNvSpPr/>
          <p:nvPr>
            <p:custDataLst>
              <p:tags r:id="rId5"/>
            </p:custDataLst>
          </p:nvPr>
        </p:nvSpPr>
        <p:spPr>
          <a:xfrm>
            <a:off x="457200" y="1559268"/>
            <a:ext cx="11277600" cy="469033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38100" dir="540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kumimoji="1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Title 6"/>
          <p:cNvSpPr txBox="1"/>
          <p:nvPr>
            <p:custDataLst>
              <p:tags r:id="rId6"/>
            </p:custDataLst>
          </p:nvPr>
        </p:nvSpPr>
        <p:spPr>
          <a:xfrm>
            <a:off x="763200" y="1865268"/>
            <a:ext cx="10665600" cy="4078332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0" lang="zh-CN" altLang="en-US" sz="2200" b="0" i="0" kern="1200" cap="none" spc="100" normalizeH="0" noProof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根据时钟极性（CPOL）及相位（CPHA）不同，SPI有四种工作模式。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0" lang="zh-CN" altLang="en-US" sz="2200" b="1" i="0" kern="1200" cap="none" spc="100" normalizeH="0" noProof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时钟极性(CPOL)定义了时钟空闲状态电平：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0" lang="zh-CN" altLang="en-US" sz="2200" b="0" i="0" kern="1200" cap="none" spc="100" normalizeH="0" noProof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CPOL=0为时钟空闲时为低电平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0" lang="zh-CN" altLang="en-US" sz="2200" b="0" i="0" kern="1200" cap="none" spc="100" normalizeH="0" noProof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CPOL=1为时钟空闲时为高电平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0" lang="zh-CN" altLang="en-US" sz="2200" b="1" i="0" kern="1200" cap="none" spc="100" normalizeH="0" noProof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时钟相位(CPHA)定义数据的采集时间。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0" lang="zh-CN" altLang="en-US" sz="2200" b="0" i="0" kern="1200" cap="none" spc="100" normalizeH="0" noProof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CPHA=0:在时钟的第一个跳变沿（上升沿或下降沿）进行数据采样。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0" lang="zh-CN" altLang="en-US" sz="2200" b="0" i="0" kern="1200" cap="none" spc="100" normalizeH="0" noProof="0">
                <a:ln w="3175">
                  <a:noFill/>
                  <a:prstDash val="dash"/>
                </a:ln>
                <a:solidFill>
                  <a:srgbClr val="595959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CPHA=1:在时钟的第二个跳变沿（上升沿或下降沿）进行数据采样。</a:t>
            </a:r>
          </a:p>
        </p:txBody>
      </p:sp>
      <p:sp>
        <p:nvSpPr>
          <p:cNvPr id="14" name="矩形: 圆角 13"/>
          <p:cNvSpPr/>
          <p:nvPr>
            <p:custDataLst>
              <p:tags r:id="rId7"/>
            </p:custDataLst>
          </p:nvPr>
        </p:nvSpPr>
        <p:spPr>
          <a:xfrm>
            <a:off x="10827385" y="774065"/>
            <a:ext cx="907415" cy="313055"/>
          </a:xfrm>
          <a:prstGeom prst="roundRect">
            <a:avLst>
              <a:gd name="adj" fmla="val 50000"/>
            </a:avLst>
          </a:prstGeom>
          <a:solidFill>
            <a:srgbClr val="D3A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52500" lnSpcReduction="2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33"/>
          <p:cNvSpPr txBox="1"/>
          <p:nvPr>
            <p:custDataLst>
              <p:tags r:id="rId8"/>
            </p:custDataLst>
          </p:nvPr>
        </p:nvSpPr>
        <p:spPr>
          <a:xfrm>
            <a:off x="10885805" y="762000"/>
            <a:ext cx="790575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alpha val="8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LOGO</a:t>
            </a:r>
          </a:p>
        </p:txBody>
      </p:sp>
      <p:sp>
        <p:nvSpPr>
          <p:cNvPr id="17" name="矩形 16"/>
          <p:cNvSpPr/>
          <p:nvPr>
            <p:custDataLst>
              <p:tags r:id="rId9"/>
            </p:custDataLst>
          </p:nvPr>
        </p:nvSpPr>
        <p:spPr>
          <a:xfrm>
            <a:off x="457200" y="678929"/>
            <a:ext cx="115146" cy="476250"/>
          </a:xfrm>
          <a:prstGeom prst="rect">
            <a:avLst/>
          </a:prstGeom>
          <a:solidFill>
            <a:srgbClr val="D3A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678626" y="608400"/>
            <a:ext cx="9649856" cy="645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  <a:defRPr/>
            </a:pPr>
            <a:r>
              <a:rPr kumimoji="0" lang="zh-CN" altLang="en-US" sz="3200" b="1" i="0" kern="1200" cap="none" spc="150" normalizeH="0" noProof="0">
                <a:ln>
                  <a:noFill/>
                </a:ln>
                <a:solidFill>
                  <a:srgbClr val="40404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CPOL和CPHA的含义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98" y="1727186"/>
            <a:ext cx="9542857" cy="486666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39091" y="0"/>
            <a:ext cx="454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SSD1306  SPI </a:t>
            </a:r>
            <a:r>
              <a:rPr lang="zh-CN" altLang="en-US" dirty="0" smtClean="0"/>
              <a:t>时序图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779" y="0"/>
            <a:ext cx="4438418" cy="194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32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94" y="534282"/>
            <a:ext cx="10585314" cy="516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14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77590" y="1739730"/>
            <a:ext cx="6078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https://blog.csdn.net/qq_33255400/article/details/107116664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1540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864524" y="1255453"/>
            <a:ext cx="10989425" cy="36933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696" tIns="0" rIns="12696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SPI通讯协议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于是我们想有没有更好一点的串行通讯方式；相比较于UART，SPI的工作方式略有不同。</a:t>
            </a:r>
            <a:endParaRPr kumimoji="0" lang="zh-CN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SPI是一个同步的数据总线，也就是说它是用</a:t>
            </a:r>
            <a:r>
              <a:rPr kumimoji="0" lang="zh-CN" altLang="zh-CN" sz="2400" b="1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单独的数据线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和</a:t>
            </a:r>
            <a:r>
              <a:rPr kumimoji="0" lang="zh-CN" altLang="zh-CN" sz="2400" b="1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一个单独的时钟信号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来保证</a:t>
            </a:r>
            <a:r>
              <a:rPr kumimoji="0" lang="zh-CN" altLang="zh-CN" sz="2400" b="1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发送端和接收端的完美同步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。</a:t>
            </a:r>
            <a:endParaRPr kumimoji="0" lang="zh-CN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时钟是一个振荡信号，它告诉接收端在确切的时机对数据线上的信号进行采样。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rgbClr val="121212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产生时钟的一侧称为</a:t>
            </a:r>
            <a:r>
              <a:rPr kumimoji="0" lang="zh-CN" altLang="zh-CN" sz="2400" b="1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主机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，另一侧称为</a:t>
            </a:r>
            <a:r>
              <a:rPr kumimoji="0" lang="zh-CN" altLang="zh-CN" sz="2400" b="1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从机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。总是</a:t>
            </a:r>
            <a:r>
              <a:rPr kumimoji="0" lang="zh-CN" altLang="zh-CN" sz="2400" b="1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只有一个主机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（一般来说可以是</a:t>
            </a:r>
            <a:r>
              <a:rPr kumimoji="0" lang="zh-CN" altLang="zh-CN" sz="2400" b="1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微控制器/MCU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），但是可以有多个</a:t>
            </a:r>
            <a:r>
              <a:rPr kumimoji="0" lang="zh-CN" altLang="zh-CN" sz="2400" b="1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从机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（后面详细介绍）；</a:t>
            </a:r>
            <a:endParaRPr kumimoji="0" lang="zh-CN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数据的采集时机可能是</a:t>
            </a:r>
            <a:r>
              <a:rPr kumimoji="0" lang="zh-CN" altLang="zh-CN" sz="2400" b="1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时钟信号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的</a:t>
            </a:r>
            <a:r>
              <a:rPr kumimoji="0" lang="zh-CN" altLang="zh-CN" sz="2400" b="1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上升沿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（从低到高）或</a:t>
            </a:r>
            <a:r>
              <a:rPr kumimoji="0" lang="zh-CN" altLang="zh-CN" sz="2400" b="1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下降沿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（从高到低）。</a:t>
            </a:r>
            <a:endParaRPr kumimoji="0" lang="zh-CN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3898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9338" y="232757"/>
            <a:ext cx="98588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r>
              <a:rPr lang="zh-CN" altLang="en-US" dirty="0"/>
              <a:t>具体要看对</a:t>
            </a:r>
            <a:r>
              <a:rPr lang="en-US" altLang="zh-CN" dirty="0"/>
              <a:t>SPI</a:t>
            </a:r>
            <a:r>
              <a:rPr lang="zh-CN" altLang="en-US" dirty="0"/>
              <a:t>的配置；</a:t>
            </a:r>
          </a:p>
          <a:p>
            <a:r>
              <a:rPr lang="zh-CN" altLang="en-US" dirty="0"/>
              <a:t>整体的传输大概可以分为以下几个过程：</a:t>
            </a:r>
          </a:p>
          <a:p>
            <a:endParaRPr lang="zh-CN" altLang="en-US" dirty="0"/>
          </a:p>
          <a:p>
            <a:r>
              <a:rPr lang="en-US" altLang="zh-CN" dirty="0" smtClean="0"/>
              <a:t>1.     </a:t>
            </a:r>
            <a:r>
              <a:rPr lang="zh-CN" altLang="en-US" dirty="0" smtClean="0"/>
              <a:t>主机</a:t>
            </a:r>
            <a:r>
              <a:rPr lang="zh-CN" altLang="en-US" dirty="0"/>
              <a:t>先将</a:t>
            </a:r>
            <a:r>
              <a:rPr lang="en-US" altLang="zh-CN" dirty="0"/>
              <a:t>NSS</a:t>
            </a:r>
            <a:r>
              <a:rPr lang="zh-CN" altLang="en-US" dirty="0"/>
              <a:t>信号拉低，这样保证开始接收数据；</a:t>
            </a:r>
          </a:p>
          <a:p>
            <a:r>
              <a:rPr lang="zh-CN" altLang="en-US" dirty="0"/>
              <a:t>当</a:t>
            </a:r>
            <a:r>
              <a:rPr lang="zh-CN" altLang="en-US" b="1" dirty="0">
                <a:solidFill>
                  <a:srgbClr val="FF0000"/>
                </a:solidFill>
              </a:rPr>
              <a:t>接收端</a:t>
            </a:r>
            <a:r>
              <a:rPr lang="zh-CN" altLang="en-US" dirty="0"/>
              <a:t>检测到时钟的边沿信号时，它将立即读取数据线上的信号，这样就得到了一位数据（</a:t>
            </a:r>
            <a:r>
              <a:rPr lang="en-US" altLang="zh-CN" dirty="0"/>
              <a:t>1bit</a:t>
            </a:r>
            <a:r>
              <a:rPr lang="zh-CN" altLang="en-US" dirty="0"/>
              <a:t>）</a:t>
            </a:r>
            <a:r>
              <a:rPr lang="en-US" altLang="zh-CN" dirty="0"/>
              <a:t>;</a:t>
            </a:r>
          </a:p>
          <a:p>
            <a:r>
              <a:rPr lang="en-US" altLang="zh-CN" dirty="0" smtClean="0"/>
              <a:t>2.  </a:t>
            </a:r>
            <a:r>
              <a:rPr lang="zh-CN" altLang="en-US" dirty="0" smtClean="0"/>
              <a:t>由于</a:t>
            </a:r>
            <a:r>
              <a:rPr lang="zh-CN" altLang="en-US" dirty="0"/>
              <a:t>时钟是随数据一起发送的，因此指定数据的传输速度并不重要，尽管设备将具有可以运行的最高速度（稍后我们将讨论选择合适的时钟边沿和速度）。</a:t>
            </a:r>
          </a:p>
          <a:p>
            <a:endParaRPr lang="zh-CN" altLang="en-US" dirty="0"/>
          </a:p>
          <a:p>
            <a:r>
              <a:rPr lang="en-US" altLang="zh-CN" dirty="0" smtClean="0"/>
              <a:t>3.  </a:t>
            </a:r>
            <a:r>
              <a:rPr lang="zh-CN" altLang="en-US" dirty="0" smtClean="0"/>
              <a:t>主机</a:t>
            </a:r>
            <a:r>
              <a:rPr lang="zh-CN" altLang="en-US" dirty="0"/>
              <a:t>发送到从机时：主机产生相应的时钟信号，然后数据一位一位地将从</a:t>
            </a:r>
            <a:r>
              <a:rPr lang="en-US" altLang="zh-CN" dirty="0"/>
              <a:t>MOSI</a:t>
            </a:r>
            <a:r>
              <a:rPr lang="zh-CN" altLang="en-US" dirty="0"/>
              <a:t>信号线上进行发送到从机；</a:t>
            </a:r>
          </a:p>
          <a:p>
            <a:r>
              <a:rPr lang="en-US" altLang="zh-CN" dirty="0" smtClean="0"/>
              <a:t>4.   </a:t>
            </a:r>
            <a:r>
              <a:rPr lang="zh-CN" altLang="en-US" dirty="0" smtClean="0"/>
              <a:t>主机</a:t>
            </a:r>
            <a:r>
              <a:rPr lang="zh-CN" altLang="en-US" dirty="0"/>
              <a:t>接收从机数据：如果从机需要将数据发送回主机，则主机将继续生成预定数量的时钟信号，并且从机会将数据通过</a:t>
            </a:r>
            <a:r>
              <a:rPr lang="en-US" altLang="zh-CN" dirty="0"/>
              <a:t>MISO</a:t>
            </a:r>
            <a:r>
              <a:rPr lang="zh-CN" altLang="en-US" dirty="0"/>
              <a:t>信号线发送；</a:t>
            </a:r>
          </a:p>
        </p:txBody>
      </p:sp>
    </p:spTree>
    <p:extLst>
      <p:ext uri="{BB962C8B-B14F-4D97-AF65-F5344CB8AC3E}">
        <p14:creationId xmlns:p14="http://schemas.microsoft.com/office/powerpoint/2010/main" val="3076253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75" y="113461"/>
            <a:ext cx="7253946" cy="554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8279476" y="1105593"/>
            <a:ext cx="3308466" cy="2660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r>
              <a:rPr lang="zh-CN" altLang="en-US" dirty="0"/>
              <a:t>注意，</a:t>
            </a:r>
            <a:r>
              <a:rPr lang="en-US" altLang="zh-CN" dirty="0"/>
              <a:t>SPI</a:t>
            </a:r>
            <a:r>
              <a:rPr lang="zh-CN" altLang="en-US" dirty="0"/>
              <a:t>是“全双工”（具有单独的发送和接收线路），因此可以在同一时间发送和接收数据，另外</a:t>
            </a:r>
            <a:r>
              <a:rPr lang="en-US" altLang="zh-CN" dirty="0"/>
              <a:t>SPI</a:t>
            </a:r>
            <a:r>
              <a:rPr lang="zh-CN" altLang="en-US" dirty="0"/>
              <a:t>的接收硬件可以是一个简单的移位寄存器。这比异步串行通信所需的完整</a:t>
            </a:r>
            <a:r>
              <a:rPr lang="en-US" altLang="zh-CN" dirty="0"/>
              <a:t>UART</a:t>
            </a:r>
            <a:r>
              <a:rPr lang="zh-CN" altLang="en-US" dirty="0"/>
              <a:t>要简单得多，并且更加便宜；</a:t>
            </a:r>
          </a:p>
        </p:txBody>
      </p:sp>
    </p:spTree>
    <p:extLst>
      <p:ext uri="{BB962C8B-B14F-4D97-AF65-F5344CB8AC3E}">
        <p14:creationId xmlns:p14="http://schemas.microsoft.com/office/powerpoint/2010/main" val="229374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83300" y="2211044"/>
            <a:ext cx="4914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显示的内容</a:t>
            </a:r>
            <a:r>
              <a:rPr lang="en-US" altLang="zh-CN" sz="3600" dirty="0" smtClean="0"/>
              <a:t>:</a:t>
            </a:r>
          </a:p>
          <a:p>
            <a:endParaRPr lang="en-US" altLang="zh-CN" sz="3600" dirty="0" smtClean="0"/>
          </a:p>
          <a:p>
            <a:r>
              <a:rPr lang="en-US" altLang="zh-CN" sz="3600" dirty="0"/>
              <a:t> </a:t>
            </a:r>
            <a:r>
              <a:rPr lang="en-US" altLang="zh-CN" sz="3600" dirty="0" smtClean="0"/>
              <a:t>      </a:t>
            </a:r>
            <a:r>
              <a:rPr lang="zh-CN" altLang="en-US" sz="3600" dirty="0" smtClean="0"/>
              <a:t>张三</a:t>
            </a:r>
            <a:endParaRPr lang="en-US" altLang="zh-CN" sz="3600" dirty="0" smtClean="0"/>
          </a:p>
          <a:p>
            <a:r>
              <a:rPr lang="en-US" altLang="zh-CN" sz="3600" dirty="0" smtClean="0"/>
              <a:t>201905080101</a:t>
            </a:r>
          </a:p>
          <a:p>
            <a:r>
              <a:rPr lang="en-US" altLang="zh-CN" sz="3600" dirty="0" smtClean="0"/>
              <a:t>18108635812</a:t>
            </a:r>
          </a:p>
          <a:p>
            <a:r>
              <a:rPr lang="zh-CN" altLang="en-US" sz="3600" dirty="0"/>
              <a:t>物</a:t>
            </a:r>
            <a:r>
              <a:rPr lang="zh-CN" altLang="en-US" sz="3600" dirty="0" smtClean="0"/>
              <a:t>联网</a:t>
            </a:r>
            <a:r>
              <a:rPr lang="en-US" altLang="zh-CN" sz="3600" dirty="0" smtClean="0"/>
              <a:t>1</a:t>
            </a:r>
            <a:r>
              <a:rPr lang="zh-CN" altLang="en-US" sz="3600" dirty="0" smtClean="0"/>
              <a:t>班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62" y="303555"/>
            <a:ext cx="4390476" cy="53238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48400" y="457200"/>
            <a:ext cx="381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/>
              <a:t>作业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236399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9743" y="530744"/>
            <a:ext cx="97430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W25q32  </a:t>
            </a:r>
            <a:r>
              <a:rPr lang="zh-CN" altLang="en-US" sz="2400" dirty="0" smtClean="0"/>
              <a:t>是</a:t>
            </a:r>
            <a:r>
              <a:rPr lang="en-US" altLang="zh-CN" sz="2400" dirty="0" smtClean="0"/>
              <a:t>flash</a:t>
            </a:r>
            <a:r>
              <a:rPr lang="zh-CN" altLang="en-US" sz="2400" dirty="0" smtClean="0"/>
              <a:t>存储芯片，</a:t>
            </a:r>
            <a:r>
              <a:rPr lang="en-US" altLang="zh-CN" sz="2400" dirty="0"/>
              <a:t> W25Q32</a:t>
            </a:r>
            <a:r>
              <a:rPr lang="zh-CN" altLang="en-US" sz="2400" dirty="0"/>
              <a:t>是华邦公司推出的大容量“</a:t>
            </a:r>
            <a:r>
              <a:rPr lang="en-US" altLang="zh-CN" sz="2400" dirty="0"/>
              <a:t>SPI  FLASH” </a:t>
            </a:r>
            <a:r>
              <a:rPr lang="zh-CN" altLang="en-US" sz="2400" dirty="0"/>
              <a:t>产品</a:t>
            </a:r>
            <a:r>
              <a:rPr lang="zh-CN" altLang="en-US" sz="2400" dirty="0" smtClean="0"/>
              <a:t>。</a:t>
            </a:r>
            <a:r>
              <a:rPr lang="en-US" altLang="zh-CN" sz="2400" dirty="0"/>
              <a:t> 32M-Bit/4M-byte(4,194,304)</a:t>
            </a: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49" y="1245829"/>
            <a:ext cx="4860430" cy="533252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6240" y="69079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W25q32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150" y="1272675"/>
            <a:ext cx="5125559" cy="465321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32251" y="2119061"/>
            <a:ext cx="15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读</a:t>
            </a:r>
            <a:r>
              <a:rPr lang="en-US" altLang="zh-CN" sz="1100" dirty="0" smtClean="0"/>
              <a:t>1</a:t>
            </a:r>
            <a:r>
              <a:rPr lang="zh-CN" altLang="en-US" sz="1100" dirty="0" smtClean="0"/>
              <a:t>号状态寄存器</a:t>
            </a:r>
            <a:endParaRPr lang="zh-CN" altLang="en-US" sz="1100" dirty="0"/>
          </a:p>
        </p:txBody>
      </p:sp>
      <p:sp>
        <p:nvSpPr>
          <p:cNvPr id="8" name="文本框 7"/>
          <p:cNvSpPr txBox="1"/>
          <p:nvPr/>
        </p:nvSpPr>
        <p:spPr>
          <a:xfrm>
            <a:off x="4032251" y="2353825"/>
            <a:ext cx="15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读</a:t>
            </a:r>
            <a:r>
              <a:rPr lang="en-US" altLang="zh-CN" sz="1100" dirty="0" smtClean="0"/>
              <a:t>2</a:t>
            </a:r>
            <a:r>
              <a:rPr lang="zh-CN" altLang="en-US" sz="1100" dirty="0" smtClean="0"/>
              <a:t>号状态寄存器</a:t>
            </a:r>
            <a:endParaRPr lang="zh-CN" altLang="en-US" sz="1100" dirty="0"/>
          </a:p>
        </p:txBody>
      </p:sp>
      <p:sp>
        <p:nvSpPr>
          <p:cNvPr id="9" name="文本框 8"/>
          <p:cNvSpPr txBox="1"/>
          <p:nvPr/>
        </p:nvSpPr>
        <p:spPr>
          <a:xfrm>
            <a:off x="4641850" y="1782792"/>
            <a:ext cx="990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写使能</a:t>
            </a:r>
            <a:endParaRPr lang="zh-CN" altLang="en-US" sz="1000" dirty="0"/>
          </a:p>
        </p:txBody>
      </p:sp>
      <p:sp>
        <p:nvSpPr>
          <p:cNvPr id="10" name="文本框 9"/>
          <p:cNvSpPr txBox="1"/>
          <p:nvPr/>
        </p:nvSpPr>
        <p:spPr>
          <a:xfrm>
            <a:off x="4641850" y="1973041"/>
            <a:ext cx="990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写失能</a:t>
            </a:r>
            <a:endParaRPr lang="zh-CN" altLang="en-US" sz="1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4368506" y="2676326"/>
            <a:ext cx="163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页数据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676775" y="3474712"/>
            <a:ext cx="5572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050"/>
          </a:p>
        </p:txBody>
      </p:sp>
    </p:spTree>
    <p:extLst>
      <p:ext uri="{BB962C8B-B14F-4D97-AF65-F5344CB8AC3E}">
        <p14:creationId xmlns:p14="http://schemas.microsoft.com/office/powerpoint/2010/main" val="1327643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19" y="135312"/>
            <a:ext cx="9152381" cy="315238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57400" y="3535343"/>
            <a:ext cx="66141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极端情况</a:t>
            </a:r>
            <a:r>
              <a:rPr lang="zh-CN" altLang="en-US" b="1" dirty="0" smtClean="0"/>
              <a:t>：扇区</a:t>
            </a:r>
            <a:r>
              <a:rPr lang="en-US" altLang="zh-CN" b="1" dirty="0" smtClean="0"/>
              <a:t>a</a:t>
            </a:r>
            <a:r>
              <a:rPr lang="zh-CN" altLang="en-US" b="1" dirty="0" smtClean="0"/>
              <a:t>都</a:t>
            </a:r>
            <a:r>
              <a:rPr lang="zh-CN" altLang="en-US" b="1" dirty="0"/>
              <a:t>写了数据</a:t>
            </a:r>
            <a:r>
              <a:rPr lang="zh-CN" altLang="en-US" b="1" dirty="0" smtClean="0"/>
              <a:t>，而此时只需要修改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个字节。</a:t>
            </a:r>
            <a:endParaRPr lang="en-US" altLang="zh-CN" b="1" dirty="0" smtClean="0"/>
          </a:p>
          <a:p>
            <a:r>
              <a:rPr lang="zh-CN" altLang="en-US" b="1" dirty="0" smtClean="0"/>
              <a:t>方法：</a:t>
            </a:r>
            <a:r>
              <a:rPr lang="zh-CN" altLang="en-US" dirty="0" smtClean="0"/>
              <a:t>只能将扇区</a:t>
            </a:r>
            <a:r>
              <a:rPr lang="en-US" altLang="zh-CN" dirty="0" smtClean="0"/>
              <a:t>a</a:t>
            </a:r>
            <a:r>
              <a:rPr lang="zh-CN" altLang="en-US" dirty="0" smtClean="0"/>
              <a:t>数据保留到另外的扇区</a:t>
            </a:r>
            <a:r>
              <a:rPr lang="en-US" altLang="zh-CN" dirty="0" smtClean="0"/>
              <a:t>b</a:t>
            </a:r>
            <a:r>
              <a:rPr lang="zh-CN" altLang="en-US" dirty="0" smtClean="0"/>
              <a:t>（提前把修改的数据写入到</a:t>
            </a:r>
            <a:r>
              <a:rPr lang="en-US" altLang="zh-CN" dirty="0" smtClean="0"/>
              <a:t>b</a:t>
            </a:r>
            <a:r>
              <a:rPr lang="zh-CN" altLang="en-US" dirty="0" smtClean="0"/>
              <a:t>中），然后擦除扇区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的全部数据，将</a:t>
            </a:r>
            <a:r>
              <a:rPr lang="en-US" altLang="zh-CN" dirty="0" smtClean="0"/>
              <a:t>b</a:t>
            </a:r>
            <a:r>
              <a:rPr lang="zh-CN" altLang="en-US" dirty="0" smtClean="0"/>
              <a:t>扇区的数据写入到扇区</a:t>
            </a:r>
            <a:r>
              <a:rPr lang="en-US" altLang="zh-CN" dirty="0" smtClean="0"/>
              <a:t>a</a:t>
            </a:r>
            <a:r>
              <a:rPr lang="zh-CN" altLang="en-US" dirty="0" smtClean="0"/>
              <a:t>中</a:t>
            </a:r>
            <a:r>
              <a:rPr lang="en-US" altLang="zh-CN" dirty="0" smtClean="0"/>
              <a:t>---</a:t>
            </a:r>
            <a:r>
              <a:rPr lang="zh-CN" altLang="en-US" dirty="0" smtClean="0"/>
              <a:t>速度会很慢</a:t>
            </a:r>
            <a:endParaRPr lang="zh-CN" altLang="en-US" dirty="0"/>
          </a:p>
          <a:p>
            <a:endParaRPr lang="en-US" altLang="zh-CN" dirty="0" smtClean="0"/>
          </a:p>
          <a:p>
            <a:r>
              <a:rPr lang="zh-CN" altLang="en-US" dirty="0" smtClean="0"/>
              <a:t>所以，保存数据量小的时候，使用</a:t>
            </a:r>
            <a:r>
              <a:rPr lang="en-US" altLang="zh-CN" dirty="0" err="1" smtClean="0"/>
              <a:t>eeprom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保存数据量很大，而且仅仅是读数据，写操作很少的时候，采用</a:t>
            </a:r>
            <a:r>
              <a:rPr lang="en-US" altLang="zh-CN" dirty="0" smtClean="0"/>
              <a:t>Flash </a:t>
            </a:r>
            <a:r>
              <a:rPr lang="zh-CN" altLang="en-US" dirty="0" smtClean="0"/>
              <a:t>存储器。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1761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SPI信号线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7500"/>
          </a:bodyPr>
          <a:lstStyle/>
          <a:p>
            <a:r>
              <a:rPr lang="zh-CN" altLang="en-US"/>
              <a:t>SS（Slave Select）：片选信号线，当有多个SPI 设备与 MCU 相连时，每个设备的这个片选信号线是与 MCU 单独的引脚相连的，而其他的 SCK、MOSI、MISO 线则为多个设备并联到相同的 SPI 总线上，低电平有效。</a:t>
            </a:r>
          </a:p>
          <a:p>
            <a:endParaRPr lang="zh-CN" altLang="en-US"/>
          </a:p>
          <a:p>
            <a:r>
              <a:rPr lang="zh-CN" altLang="en-US"/>
              <a:t>SCK （Serial Clock）：时钟信号线，由主通信设备产生，不同的设备支持的时钟频率不一样，如 STM32 的 SPI 时钟频率最大为 f PCLK /2。</a:t>
            </a:r>
          </a:p>
          <a:p>
            <a:endParaRPr lang="zh-CN" altLang="en-US"/>
          </a:p>
          <a:p>
            <a:r>
              <a:rPr lang="zh-CN" altLang="en-US"/>
              <a:t>MOSI （Master Output Slave Input）：主设备输出 / 从设备输入引脚。主机的数据从这条信号线输出，从机由这条信号线读入数据，即这条线上数据的方向为主机到从机。</a:t>
            </a:r>
          </a:p>
          <a:p>
            <a:endParaRPr lang="zh-CN" altLang="en-US"/>
          </a:p>
          <a:p>
            <a:r>
              <a:rPr lang="zh-CN" altLang="en-US"/>
              <a:t>MISO（Master Input Slave Output）：主设备输入 / 从设备输出引脚。主机从这条信号线读入数据，从机的数据则由这条信号线输出，即在这条线上数据的方向为从机到主机。</a:t>
            </a: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51660" y="381000"/>
            <a:ext cx="8503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endParaRPr lang="en-US" altLang="zh-CN" dirty="0" smtClean="0"/>
          </a:p>
          <a:p>
            <a:r>
              <a:rPr lang="en-US" altLang="zh-CN" dirty="0" smtClean="0"/>
              <a:t>Master</a:t>
            </a:r>
            <a:r>
              <a:rPr lang="zh-CN" altLang="en-US" dirty="0" smtClean="0"/>
              <a:t>必须要发命令给  </a:t>
            </a:r>
            <a:r>
              <a:rPr lang="en-US" altLang="zh-CN" dirty="0" smtClean="0"/>
              <a:t>slave</a:t>
            </a:r>
            <a:r>
              <a:rPr lang="zh-CN" altLang="en-US" dirty="0" smtClean="0"/>
              <a:t>（</a:t>
            </a:r>
            <a:r>
              <a:rPr lang="en-US" altLang="zh-CN" dirty="0" smtClean="0"/>
              <a:t>send </a:t>
            </a:r>
            <a:r>
              <a:rPr lang="zh-CN" altLang="en-US" dirty="0" smtClean="0"/>
              <a:t>写操作），</a:t>
            </a:r>
            <a:r>
              <a:rPr lang="en-US" altLang="zh-CN" dirty="0" smtClean="0"/>
              <a:t>slave </a:t>
            </a:r>
            <a:r>
              <a:rPr lang="zh-CN" altLang="en-US" dirty="0" smtClean="0"/>
              <a:t>根据命令返回数据（</a:t>
            </a:r>
            <a:r>
              <a:rPr lang="en-US" altLang="zh-CN" dirty="0" smtClean="0"/>
              <a:t>get</a:t>
            </a:r>
            <a:r>
              <a:rPr lang="zh-CN" altLang="en-US" dirty="0" smtClean="0"/>
              <a:t>读操作）。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374" y="1189133"/>
            <a:ext cx="3180952" cy="15333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52" y="2537248"/>
            <a:ext cx="2994098" cy="43207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b="63521"/>
          <a:stretch/>
        </p:blipFill>
        <p:spPr>
          <a:xfrm>
            <a:off x="5699366" y="1189133"/>
            <a:ext cx="3866667" cy="14904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508" y="2755739"/>
            <a:ext cx="3952381" cy="220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692005" y="3917950"/>
            <a:ext cx="132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045700" y="3987800"/>
            <a:ext cx="117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0000 0111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9243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00250" y="660400"/>
            <a:ext cx="2603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0000 1010  I=0</a:t>
            </a:r>
            <a:endParaRPr lang="zh-CN" altLang="en-US" b="1" dirty="0"/>
          </a:p>
          <a:p>
            <a:r>
              <a:rPr lang="en-US" altLang="zh-CN" b="1" dirty="0"/>
              <a:t>0001 0100  I=1</a:t>
            </a:r>
            <a:endParaRPr lang="zh-CN" altLang="en-US" b="1" dirty="0"/>
          </a:p>
          <a:p>
            <a:r>
              <a:rPr lang="en-US" altLang="zh-CN" b="1" dirty="0"/>
              <a:t>0010 1000  1=2</a:t>
            </a:r>
            <a:endParaRPr lang="zh-CN" altLang="en-US" b="1" dirty="0"/>
          </a:p>
          <a:p>
            <a:r>
              <a:rPr lang="en-US" altLang="zh-CN" b="1" dirty="0"/>
              <a:t>0101 0000  I=3</a:t>
            </a:r>
            <a:endParaRPr lang="zh-CN" altLang="en-US" b="1" dirty="0"/>
          </a:p>
          <a:p>
            <a:r>
              <a:rPr lang="en-US" altLang="zh-CN" b="1" dirty="0"/>
              <a:t>1010 0000  I=4</a:t>
            </a:r>
            <a:endParaRPr lang="zh-CN" altLang="en-US" b="1" dirty="0"/>
          </a:p>
          <a:p>
            <a:r>
              <a:rPr lang="en-US" altLang="zh-CN" dirty="0" smtClean="0"/>
              <a:t>0100 0000 I=5</a:t>
            </a:r>
          </a:p>
          <a:p>
            <a:r>
              <a:rPr lang="en-US" altLang="zh-CN" dirty="0" smtClean="0"/>
              <a:t>1000 0000  I=6</a:t>
            </a:r>
          </a:p>
          <a:p>
            <a:r>
              <a:rPr lang="en-US" altLang="zh-CN" dirty="0" smtClean="0"/>
              <a:t>0000 0000  I=7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0000 0101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7052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SPI</a:t>
            </a:r>
            <a:r>
              <a:rPr lang="zh-CN" altLang="en-US" dirty="0"/>
              <a:t>协议概括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　　</a:t>
            </a:r>
            <a:r>
              <a:rPr lang="en-US" altLang="zh-CN" sz="2800" dirty="0"/>
              <a:t>SPI</a:t>
            </a:r>
            <a:r>
              <a:rPr lang="zh-CN" altLang="en-US" sz="2800" dirty="0"/>
              <a:t>，是英语</a:t>
            </a:r>
            <a:r>
              <a:rPr lang="en-US" altLang="zh-CN" sz="2800" dirty="0"/>
              <a:t>Serial Peripheral interface</a:t>
            </a:r>
            <a:r>
              <a:rPr lang="zh-CN" altLang="en-US" sz="2800" dirty="0"/>
              <a:t>的缩写，顾名思义就是串行外围设备接口。是</a:t>
            </a:r>
            <a:r>
              <a:rPr lang="en-US" altLang="zh-CN" sz="2800" dirty="0"/>
              <a:t>Motorola</a:t>
            </a:r>
            <a:r>
              <a:rPr lang="zh-CN" altLang="en-US" sz="2800" dirty="0"/>
              <a:t>首先在其</a:t>
            </a:r>
            <a:r>
              <a:rPr lang="en-US" altLang="zh-CN" sz="2800" dirty="0"/>
              <a:t>MC68HCXX</a:t>
            </a:r>
            <a:r>
              <a:rPr lang="zh-CN" altLang="en-US" sz="2800" dirty="0"/>
              <a:t>系列处理器上定义的。</a:t>
            </a:r>
            <a:r>
              <a:rPr lang="en-US" altLang="zh-CN" sz="2800" dirty="0"/>
              <a:t>SPI</a:t>
            </a:r>
            <a:r>
              <a:rPr lang="zh-CN" altLang="en-US" sz="2800" dirty="0"/>
              <a:t>接口主要应用在 </a:t>
            </a:r>
            <a:r>
              <a:rPr lang="en-US" altLang="zh-CN" sz="2800" dirty="0"/>
              <a:t>EEPROM</a:t>
            </a:r>
            <a:r>
              <a:rPr lang="zh-CN" altLang="en-US" sz="2800" dirty="0"/>
              <a:t>，</a:t>
            </a:r>
            <a:r>
              <a:rPr lang="en-US" altLang="zh-CN" sz="2800" dirty="0"/>
              <a:t>FLASH</a:t>
            </a:r>
            <a:r>
              <a:rPr lang="zh-CN" altLang="en-US" sz="2800" dirty="0"/>
              <a:t>，实时时钟，</a:t>
            </a:r>
            <a:r>
              <a:rPr lang="en-US" altLang="zh-CN" sz="2800" dirty="0"/>
              <a:t>AD</a:t>
            </a:r>
            <a:r>
              <a:rPr lang="zh-CN" altLang="en-US" sz="2800" dirty="0"/>
              <a:t>转换器，还有数字信号处理器和数字信号解码器之间。</a:t>
            </a:r>
            <a:r>
              <a:rPr lang="en-US" altLang="zh-CN" sz="2800" dirty="0"/>
              <a:t>SPI</a:t>
            </a:r>
            <a:r>
              <a:rPr lang="zh-CN" altLang="en-US" sz="2800" dirty="0"/>
              <a:t>，是一种高速的，全双工，同步的通信总线，并且在芯片的管脚上只占用四根线，节约了芯片的管脚，同时为</a:t>
            </a:r>
            <a:r>
              <a:rPr lang="en-US" altLang="zh-CN" sz="2800" dirty="0"/>
              <a:t>PCB</a:t>
            </a:r>
            <a:r>
              <a:rPr lang="zh-CN" altLang="en-US" sz="2800" dirty="0"/>
              <a:t>的布局上节省空间，提供方便，正是出于这种简单易用的特性，现在越来越多的芯片集成了这种</a:t>
            </a:r>
            <a:r>
              <a:rPr lang="zh-CN" altLang="en-US" sz="2800" dirty="0" smtClean="0"/>
              <a:t>通信协议</a:t>
            </a:r>
            <a:r>
              <a:rPr lang="zh-CN" altLang="en-US" sz="2800" dirty="0"/>
              <a:t>。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007061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4" t="4167" r="9863"/>
          <a:stretch/>
        </p:blipFill>
        <p:spPr>
          <a:xfrm>
            <a:off x="207817" y="91441"/>
            <a:ext cx="11690061" cy="629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16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69" y="675491"/>
            <a:ext cx="9193153" cy="514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91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2" y="-398005"/>
            <a:ext cx="10872622" cy="67239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874" y="1968716"/>
            <a:ext cx="6519350" cy="232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29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SPI</a:t>
            </a:r>
            <a:r>
              <a:rPr lang="zh-CN" altLang="en-US" dirty="0"/>
              <a:t>的极性</a:t>
            </a:r>
            <a:r>
              <a:rPr lang="en-US" altLang="zh-CN" dirty="0"/>
              <a:t>Polarity</a:t>
            </a:r>
            <a:r>
              <a:rPr lang="zh-CN" altLang="en-US" dirty="0"/>
              <a:t>和相位</a:t>
            </a:r>
            <a:r>
              <a:rPr lang="en-US" altLang="zh-CN" dirty="0"/>
              <a:t>Phase</a:t>
            </a:r>
            <a:r>
              <a:rPr lang="zh-CN" altLang="en-US" dirty="0"/>
              <a:t>，最常见的写法是</a:t>
            </a:r>
            <a:r>
              <a:rPr lang="en-US" altLang="zh-CN" dirty="0"/>
              <a:t>CPOL</a:t>
            </a:r>
            <a:r>
              <a:rPr lang="zh-CN" altLang="en-US" dirty="0"/>
              <a:t>和</a:t>
            </a:r>
            <a:r>
              <a:rPr lang="en-US" altLang="zh-CN" dirty="0"/>
              <a:t>CPHA</a:t>
            </a:r>
            <a:r>
              <a:rPr lang="zh-CN" altLang="en-US" dirty="0"/>
              <a:t>，不过也有一些其他写法，简单总结如下：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(1) CKPOL (Clock </a:t>
            </a:r>
            <a:r>
              <a:rPr lang="en-US" altLang="zh-CN" b="1" dirty="0">
                <a:solidFill>
                  <a:srgbClr val="FF0000"/>
                </a:solidFill>
              </a:rPr>
              <a:t>Pol</a:t>
            </a:r>
            <a:r>
              <a:rPr lang="en-US" altLang="zh-CN" dirty="0"/>
              <a:t>arity) </a:t>
            </a:r>
            <a:r>
              <a:rPr lang="en-US" altLang="zh-CN" dirty="0" smtClean="0"/>
              <a:t>= CPOL = </a:t>
            </a:r>
            <a:r>
              <a:rPr lang="en-US" altLang="zh-CN" dirty="0"/>
              <a:t>POL = Polarity = </a:t>
            </a:r>
            <a:r>
              <a:rPr lang="zh-CN" altLang="en-US" dirty="0"/>
              <a:t>（时钟）极性</a:t>
            </a:r>
            <a:br>
              <a:rPr lang="zh-CN" altLang="en-US" dirty="0"/>
            </a:br>
            <a:r>
              <a:rPr lang="en-US" altLang="zh-CN" dirty="0"/>
              <a:t>(2) CKPHA (Clock </a:t>
            </a:r>
            <a:r>
              <a:rPr lang="en-US" altLang="zh-CN" b="1" dirty="0">
                <a:solidFill>
                  <a:srgbClr val="FF0000"/>
                </a:solidFill>
              </a:rPr>
              <a:t>Pha</a:t>
            </a:r>
            <a:r>
              <a:rPr lang="en-US" altLang="zh-CN" dirty="0"/>
              <a:t>se)   = </a:t>
            </a:r>
            <a:r>
              <a:rPr lang="en-US" altLang="zh-CN" dirty="0" smtClean="0"/>
              <a:t>CPHA </a:t>
            </a:r>
            <a:r>
              <a:rPr lang="en-US" altLang="zh-CN" dirty="0"/>
              <a:t>= PHA = Phase = </a:t>
            </a:r>
            <a:r>
              <a:rPr lang="zh-CN" altLang="en-US" dirty="0"/>
              <a:t>（时钟）相位</a:t>
            </a:r>
            <a:br>
              <a:rPr lang="zh-CN" altLang="en-US" dirty="0"/>
            </a:br>
            <a:r>
              <a:rPr lang="en-US" altLang="zh-CN" dirty="0"/>
              <a:t>(3) SCK=SCLK=SPI</a:t>
            </a:r>
            <a:r>
              <a:rPr lang="zh-CN" altLang="en-US" dirty="0"/>
              <a:t>的时钟</a:t>
            </a:r>
            <a:br>
              <a:rPr lang="zh-CN" altLang="en-US" dirty="0"/>
            </a:br>
            <a:r>
              <a:rPr lang="en-US" altLang="zh-CN" dirty="0"/>
              <a:t>(4) Edge=</a:t>
            </a:r>
            <a:r>
              <a:rPr lang="zh-CN" altLang="en-US" dirty="0"/>
              <a:t>边沿，即时钟电平变化的时刻，即上升沿</a:t>
            </a:r>
            <a:r>
              <a:rPr lang="en-US" altLang="zh-CN" dirty="0"/>
              <a:t>(rising edge)</a:t>
            </a:r>
            <a:r>
              <a:rPr lang="zh-CN" altLang="en-US" dirty="0"/>
              <a:t>或者下降沿</a:t>
            </a:r>
            <a:r>
              <a:rPr lang="en-US" altLang="zh-CN" dirty="0"/>
              <a:t>(falling edge)</a:t>
            </a:r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5345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11" y="364286"/>
            <a:ext cx="8742857" cy="5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69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: 形状 29"/>
          <p:cNvSpPr/>
          <p:nvPr>
            <p:custDataLst>
              <p:tags r:id="rId2"/>
            </p:custDataLst>
          </p:nvPr>
        </p:nvSpPr>
        <p:spPr>
          <a:xfrm>
            <a:off x="-1" y="0"/>
            <a:ext cx="12192001" cy="6858000"/>
          </a:xfrm>
          <a:custGeom>
            <a:avLst/>
            <a:gdLst>
              <a:gd name="connsiteX0" fmla="*/ 250373 w 12192001"/>
              <a:gd name="connsiteY0" fmla="*/ 254001 h 6858000"/>
              <a:gd name="connsiteX1" fmla="*/ 250373 w 12192001"/>
              <a:gd name="connsiteY1" fmla="*/ 6603999 h 6858000"/>
              <a:gd name="connsiteX2" fmla="*/ 11941629 w 12192001"/>
              <a:gd name="connsiteY2" fmla="*/ 6603999 h 6858000"/>
              <a:gd name="connsiteX3" fmla="*/ 11941629 w 12192001"/>
              <a:gd name="connsiteY3" fmla="*/ 254001 h 6858000"/>
              <a:gd name="connsiteX4" fmla="*/ 0 w 12192001"/>
              <a:gd name="connsiteY4" fmla="*/ 0 h 6858000"/>
              <a:gd name="connsiteX5" fmla="*/ 12192001 w 12192001"/>
              <a:gd name="connsiteY5" fmla="*/ 0 h 6858000"/>
              <a:gd name="connsiteX6" fmla="*/ 12192001 w 12192001"/>
              <a:gd name="connsiteY6" fmla="*/ 6858000 h 6858000"/>
              <a:gd name="connsiteX7" fmla="*/ 0 w 1219200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1" h="6858000">
                <a:moveTo>
                  <a:pt x="250373" y="254001"/>
                </a:moveTo>
                <a:lnTo>
                  <a:pt x="250373" y="6603999"/>
                </a:lnTo>
                <a:lnTo>
                  <a:pt x="11941629" y="6603999"/>
                </a:lnTo>
                <a:lnTo>
                  <a:pt x="11941629" y="254001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6E6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27" name="直角三角形 26"/>
          <p:cNvSpPr/>
          <p:nvPr>
            <p:custDataLst>
              <p:tags r:id="rId3"/>
            </p:custDataLst>
          </p:nvPr>
        </p:nvSpPr>
        <p:spPr>
          <a:xfrm>
            <a:off x="276845" y="3885801"/>
            <a:ext cx="2692800" cy="2692710"/>
          </a:xfrm>
          <a:prstGeom prst="rtTriangle">
            <a:avLst/>
          </a:prstGeom>
          <a:solidFill>
            <a:srgbClr val="E7E6E6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54" name="矩形 53"/>
          <p:cNvSpPr/>
          <p:nvPr>
            <p:custDataLst>
              <p:tags r:id="rId4"/>
            </p:custDataLst>
          </p:nvPr>
        </p:nvSpPr>
        <p:spPr>
          <a:xfrm>
            <a:off x="3945906" y="1449025"/>
            <a:ext cx="7920000" cy="17704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r>
              <a:rPr lang="en-US" altLang="zh-CN"/>
              <a:t> </a:t>
            </a: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972810" y="1847850"/>
            <a:ext cx="5518150" cy="972820"/>
          </a:xfrm>
          <a:prstGeom prst="rect">
            <a:avLst/>
          </a:prstGeom>
          <a:noFill/>
        </p:spPr>
        <p:txBody>
          <a:bodyPr wrap="square" lIns="101600" tIns="0" rIns="82550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zh-CN" altLang="en-US" sz="16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</a:rPr>
              <a:t>数据顺序的传输顺序可进行编程选择，MSB 在前或 LSB 在前。</a:t>
            </a:r>
          </a:p>
        </p:txBody>
      </p:sp>
      <p:sp>
        <p:nvSpPr>
          <p:cNvPr id="47" name="文本框 46"/>
          <p:cNvSpPr txBox="1"/>
          <p:nvPr>
            <p:custDataLst>
              <p:tags r:id="rId6"/>
            </p:custDataLst>
          </p:nvPr>
        </p:nvSpPr>
        <p:spPr>
          <a:xfrm>
            <a:off x="4387850" y="1595755"/>
            <a:ext cx="1483995" cy="1477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9600" b="1" spc="300" dirty="0">
                <a:ln w="25400">
                  <a:solidFill>
                    <a:srgbClr val="000000">
                      <a:lumMod val="65000"/>
                      <a:lumOff val="35000"/>
                    </a:srgbClr>
                  </a:solidFill>
                  <a:miter lim="800000"/>
                </a:ln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9600" b="1" spc="300" dirty="0">
              <a:ln w="25400">
                <a:solidFill>
                  <a:srgbClr val="000000">
                    <a:lumMod val="65000"/>
                    <a:lumOff val="35000"/>
                  </a:srgbClr>
                </a:solidFill>
                <a:miter lim="800000"/>
              </a:ln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3945906" y="3638550"/>
            <a:ext cx="7920000" cy="17704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5972810" y="4037330"/>
            <a:ext cx="5518150" cy="972820"/>
          </a:xfrm>
          <a:prstGeom prst="rect">
            <a:avLst/>
          </a:prstGeom>
          <a:noFill/>
        </p:spPr>
        <p:txBody>
          <a:bodyPr wrap="square" lIns="101600" tIns="0" rIns="82550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zh-CN" altLang="en-US" sz="16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</a:rPr>
              <a:t>注：MSB(Most Significant Bit)是“最高有效位”，LSB(Least Significant Bit)是“最低有效位”。</a:t>
            </a:r>
          </a:p>
        </p:txBody>
      </p:sp>
      <p:sp>
        <p:nvSpPr>
          <p:cNvPr id="49" name="文本框 48"/>
          <p:cNvSpPr txBox="1"/>
          <p:nvPr>
            <p:custDataLst>
              <p:tags r:id="rId9"/>
            </p:custDataLst>
          </p:nvPr>
        </p:nvSpPr>
        <p:spPr>
          <a:xfrm>
            <a:off x="4387850" y="3785235"/>
            <a:ext cx="1562100" cy="1477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9600" b="1">
                <a:ln w="15240">
                  <a:solidFill>
                    <a:srgbClr val="000000">
                      <a:lumMod val="65000"/>
                      <a:lumOff val="35000"/>
                    </a:srgbClr>
                  </a:solidFill>
                </a:ln>
                <a:pattFill prst="dkUpDiag">
                  <a:fgClr>
                    <a:srgbClr val="FFFFFF">
                      <a:lumMod val="95000"/>
                    </a:srgbClr>
                  </a:fgClr>
                  <a:bgClr>
                    <a:srgbClr val="FFFFFF"/>
                  </a:bgClr>
                </a:pattFill>
                <a:effectLst>
                  <a:outerShdw dist="114300" dir="2700000" algn="tl" rotWithShape="0">
                    <a:srgbClr val="FFFFFF">
                      <a:lumMod val="75000"/>
                      <a:alpha val="9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ln w="25400">
                  <a:solidFill>
                    <a:srgbClr val="000000">
                      <a:lumMod val="65000"/>
                      <a:lumOff val="35000"/>
                    </a:srgbClr>
                  </a:solidFill>
                  <a:miter lim="800000"/>
                </a:ln>
                <a:solidFill>
                  <a:srgbClr val="FFFFFF"/>
                </a:solidFill>
                <a:effectLst/>
              </a:rPr>
              <a:t>02</a:t>
            </a:r>
            <a:endParaRPr lang="zh-CN" altLang="en-US" dirty="0">
              <a:ln w="25400">
                <a:solidFill>
                  <a:srgbClr val="000000">
                    <a:lumMod val="65000"/>
                    <a:lumOff val="35000"/>
                  </a:srgbClr>
                </a:solidFill>
                <a:miter lim="800000"/>
              </a:ln>
              <a:solidFill>
                <a:srgbClr val="FFFFFF"/>
              </a:solidFill>
              <a:effectLst/>
            </a:endParaRPr>
          </a:p>
        </p:txBody>
      </p:sp>
      <p:cxnSp>
        <p:nvCxnSpPr>
          <p:cNvPr id="10" name="直接连接符 9"/>
          <p:cNvCxnSpPr/>
          <p:nvPr>
            <p:custDataLst>
              <p:tags r:id="rId10"/>
            </p:custDataLst>
          </p:nvPr>
        </p:nvCxnSpPr>
        <p:spPr>
          <a:xfrm>
            <a:off x="6096000" y="3429000"/>
            <a:ext cx="5283200" cy="0"/>
          </a:xfrm>
          <a:prstGeom prst="line">
            <a:avLst/>
          </a:prstGeom>
          <a:ln w="1270">
            <a:solidFill>
              <a:srgbClr val="FFFFFF">
                <a:lumMod val="85000"/>
              </a:srgbClr>
            </a:solidFill>
            <a:prstDash val="dash"/>
            <a:headEnd type="diamond"/>
            <a:tailEnd type="diamond"/>
          </a:ln>
        </p:spPr>
        <p:style>
          <a:lnRef idx="1">
            <a:srgbClr val="1E6BC5"/>
          </a:lnRef>
          <a:fillRef idx="0">
            <a:srgbClr val="1E6BC5"/>
          </a:fillRef>
          <a:effectRef idx="0">
            <a:srgbClr val="1E6BC5"/>
          </a:effectRef>
          <a:fontRef idx="minor">
            <a:srgbClr val="000000"/>
          </a:fontRef>
        </p:style>
      </p:cxnSp>
      <p:sp>
        <p:nvSpPr>
          <p:cNvPr id="4" name="图文框 3"/>
          <p:cNvSpPr/>
          <p:nvPr>
            <p:custDataLst>
              <p:tags r:id="rId11"/>
            </p:custDataLst>
          </p:nvPr>
        </p:nvSpPr>
        <p:spPr>
          <a:xfrm>
            <a:off x="250372" y="254001"/>
            <a:ext cx="11691256" cy="6349998"/>
          </a:xfrm>
          <a:prstGeom prst="frame">
            <a:avLst>
              <a:gd name="adj1" fmla="val 842"/>
            </a:avLst>
          </a:prstGeom>
          <a:solidFill>
            <a:srgbClr val="44546A">
              <a:lumMod val="50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8" name="任意多边形: 形状 17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906145" y="962660"/>
            <a:ext cx="356235" cy="722630"/>
          </a:xfrm>
          <a:custGeom>
            <a:avLst/>
            <a:gdLst>
              <a:gd name="connsiteX0" fmla="*/ 207995 w 295275"/>
              <a:gd name="connsiteY0" fmla="*/ 0 h 599179"/>
              <a:gd name="connsiteX1" fmla="*/ 218480 w 295275"/>
              <a:gd name="connsiteY1" fmla="*/ 17025 h 599179"/>
              <a:gd name="connsiteX2" fmla="*/ 263922 w 295275"/>
              <a:gd name="connsiteY2" fmla="*/ 59952 h 599179"/>
              <a:gd name="connsiteX3" fmla="*/ 275967 w 295275"/>
              <a:gd name="connsiteY3" fmla="*/ 66705 h 599179"/>
              <a:gd name="connsiteX4" fmla="*/ 258864 w 295275"/>
              <a:gd name="connsiteY4" fmla="*/ 77309 h 599179"/>
              <a:gd name="connsiteX5" fmla="*/ 164932 w 295275"/>
              <a:gd name="connsiteY5" fmla="*/ 229252 h 599179"/>
              <a:gd name="connsiteX6" fmla="*/ 145322 w 295275"/>
              <a:gd name="connsiteY6" fmla="*/ 303904 h 599179"/>
              <a:gd name="connsiteX7" fmla="*/ 295275 w 295275"/>
              <a:gd name="connsiteY7" fmla="*/ 303904 h 599179"/>
              <a:gd name="connsiteX8" fmla="*/ 295275 w 295275"/>
              <a:gd name="connsiteY8" fmla="*/ 599179 h 599179"/>
              <a:gd name="connsiteX9" fmla="*/ 0 w 295275"/>
              <a:gd name="connsiteY9" fmla="*/ 599179 h 599179"/>
              <a:gd name="connsiteX10" fmla="*/ 0 w 295275"/>
              <a:gd name="connsiteY10" fmla="*/ 303904 h 599179"/>
              <a:gd name="connsiteX11" fmla="*/ 5952 w 295275"/>
              <a:gd name="connsiteY11" fmla="*/ 269304 h 599179"/>
              <a:gd name="connsiteX12" fmla="*/ 204540 w 295275"/>
              <a:gd name="connsiteY12" fmla="*/ 547 h 599179"/>
              <a:gd name="connsiteX0-1" fmla="*/ 207995 w 295275"/>
              <a:gd name="connsiteY0-2" fmla="*/ 0 h 599179"/>
              <a:gd name="connsiteX1-3" fmla="*/ 218480 w 295275"/>
              <a:gd name="connsiteY1-4" fmla="*/ 17025 h 599179"/>
              <a:gd name="connsiteX2-5" fmla="*/ 263922 w 295275"/>
              <a:gd name="connsiteY2-6" fmla="*/ 59952 h 599179"/>
              <a:gd name="connsiteX3-7" fmla="*/ 275967 w 295275"/>
              <a:gd name="connsiteY3-8" fmla="*/ 66705 h 599179"/>
              <a:gd name="connsiteX4-9" fmla="*/ 258864 w 295275"/>
              <a:gd name="connsiteY4-10" fmla="*/ 77309 h 599179"/>
              <a:gd name="connsiteX5-11" fmla="*/ 164932 w 295275"/>
              <a:gd name="connsiteY5-12" fmla="*/ 229252 h 599179"/>
              <a:gd name="connsiteX6-13" fmla="*/ 152376 w 295275"/>
              <a:gd name="connsiteY6-14" fmla="*/ 303904 h 599179"/>
              <a:gd name="connsiteX7-15" fmla="*/ 295275 w 295275"/>
              <a:gd name="connsiteY7-16" fmla="*/ 303904 h 599179"/>
              <a:gd name="connsiteX8-17" fmla="*/ 295275 w 295275"/>
              <a:gd name="connsiteY8-18" fmla="*/ 599179 h 599179"/>
              <a:gd name="connsiteX9-19" fmla="*/ 0 w 295275"/>
              <a:gd name="connsiteY9-20" fmla="*/ 599179 h 599179"/>
              <a:gd name="connsiteX10-21" fmla="*/ 0 w 295275"/>
              <a:gd name="connsiteY10-22" fmla="*/ 303904 h 599179"/>
              <a:gd name="connsiteX11-23" fmla="*/ 5952 w 295275"/>
              <a:gd name="connsiteY11-24" fmla="*/ 269304 h 599179"/>
              <a:gd name="connsiteX12-25" fmla="*/ 204540 w 295275"/>
              <a:gd name="connsiteY12-26" fmla="*/ 547 h 599179"/>
              <a:gd name="connsiteX13" fmla="*/ 207995 w 295275"/>
              <a:gd name="connsiteY13" fmla="*/ 0 h 599179"/>
              <a:gd name="connsiteX0-27" fmla="*/ 207995 w 295275"/>
              <a:gd name="connsiteY0-28" fmla="*/ 0 h 599179"/>
              <a:gd name="connsiteX1-29" fmla="*/ 218480 w 295275"/>
              <a:gd name="connsiteY1-30" fmla="*/ 17025 h 599179"/>
              <a:gd name="connsiteX2-31" fmla="*/ 263922 w 295275"/>
              <a:gd name="connsiteY2-32" fmla="*/ 59952 h 599179"/>
              <a:gd name="connsiteX3-33" fmla="*/ 275967 w 295275"/>
              <a:gd name="connsiteY3-34" fmla="*/ 66705 h 599179"/>
              <a:gd name="connsiteX4-35" fmla="*/ 258864 w 295275"/>
              <a:gd name="connsiteY4-36" fmla="*/ 77309 h 599179"/>
              <a:gd name="connsiteX5-37" fmla="*/ 164932 w 295275"/>
              <a:gd name="connsiteY5-38" fmla="*/ 229252 h 599179"/>
              <a:gd name="connsiteX6-39" fmla="*/ 152376 w 295275"/>
              <a:gd name="connsiteY6-40" fmla="*/ 303904 h 599179"/>
              <a:gd name="connsiteX7-41" fmla="*/ 295275 w 295275"/>
              <a:gd name="connsiteY7-42" fmla="*/ 303904 h 599179"/>
              <a:gd name="connsiteX8-43" fmla="*/ 295275 w 295275"/>
              <a:gd name="connsiteY8-44" fmla="*/ 599179 h 599179"/>
              <a:gd name="connsiteX9-45" fmla="*/ 0 w 295275"/>
              <a:gd name="connsiteY9-46" fmla="*/ 599179 h 599179"/>
              <a:gd name="connsiteX10-47" fmla="*/ 0 w 295275"/>
              <a:gd name="connsiteY10-48" fmla="*/ 303904 h 599179"/>
              <a:gd name="connsiteX11-49" fmla="*/ 5952 w 295275"/>
              <a:gd name="connsiteY11-50" fmla="*/ 269304 h 599179"/>
              <a:gd name="connsiteX12-51" fmla="*/ 204540 w 295275"/>
              <a:gd name="connsiteY12-52" fmla="*/ 547 h 599179"/>
              <a:gd name="connsiteX13-53" fmla="*/ 207995 w 295275"/>
              <a:gd name="connsiteY13-54" fmla="*/ 0 h 599179"/>
              <a:gd name="connsiteX0-55" fmla="*/ 207995 w 295275"/>
              <a:gd name="connsiteY0-56" fmla="*/ 0 h 599179"/>
              <a:gd name="connsiteX1-57" fmla="*/ 218480 w 295275"/>
              <a:gd name="connsiteY1-58" fmla="*/ 17025 h 599179"/>
              <a:gd name="connsiteX2-59" fmla="*/ 263922 w 295275"/>
              <a:gd name="connsiteY2-60" fmla="*/ 59952 h 599179"/>
              <a:gd name="connsiteX3-61" fmla="*/ 275967 w 295275"/>
              <a:gd name="connsiteY3-62" fmla="*/ 66705 h 599179"/>
              <a:gd name="connsiteX4-63" fmla="*/ 258864 w 295275"/>
              <a:gd name="connsiteY4-64" fmla="*/ 77309 h 599179"/>
              <a:gd name="connsiteX5-65" fmla="*/ 164932 w 295275"/>
              <a:gd name="connsiteY5-66" fmla="*/ 229252 h 599179"/>
              <a:gd name="connsiteX6-67" fmla="*/ 152376 w 295275"/>
              <a:gd name="connsiteY6-68" fmla="*/ 303904 h 599179"/>
              <a:gd name="connsiteX7-69" fmla="*/ 295275 w 295275"/>
              <a:gd name="connsiteY7-70" fmla="*/ 303904 h 599179"/>
              <a:gd name="connsiteX8-71" fmla="*/ 295275 w 295275"/>
              <a:gd name="connsiteY8-72" fmla="*/ 599179 h 599179"/>
              <a:gd name="connsiteX9-73" fmla="*/ 0 w 295275"/>
              <a:gd name="connsiteY9-74" fmla="*/ 599179 h 599179"/>
              <a:gd name="connsiteX10-75" fmla="*/ 0 w 295275"/>
              <a:gd name="connsiteY10-76" fmla="*/ 303904 h 599179"/>
              <a:gd name="connsiteX11-77" fmla="*/ 5952 w 295275"/>
              <a:gd name="connsiteY11-78" fmla="*/ 269304 h 599179"/>
              <a:gd name="connsiteX12-79" fmla="*/ 204540 w 295275"/>
              <a:gd name="connsiteY12-80" fmla="*/ 547 h 599179"/>
              <a:gd name="connsiteX13-81" fmla="*/ 207995 w 295275"/>
              <a:gd name="connsiteY13-82" fmla="*/ 0 h 599179"/>
              <a:gd name="connsiteX0-83" fmla="*/ 207995 w 295275"/>
              <a:gd name="connsiteY0-84" fmla="*/ 0 h 599179"/>
              <a:gd name="connsiteX1-85" fmla="*/ 218480 w 295275"/>
              <a:gd name="connsiteY1-86" fmla="*/ 17025 h 599179"/>
              <a:gd name="connsiteX2-87" fmla="*/ 263922 w 295275"/>
              <a:gd name="connsiteY2-88" fmla="*/ 59952 h 599179"/>
              <a:gd name="connsiteX3-89" fmla="*/ 275967 w 295275"/>
              <a:gd name="connsiteY3-90" fmla="*/ 66705 h 599179"/>
              <a:gd name="connsiteX4-91" fmla="*/ 258864 w 295275"/>
              <a:gd name="connsiteY4-92" fmla="*/ 77309 h 599179"/>
              <a:gd name="connsiteX5-93" fmla="*/ 152376 w 295275"/>
              <a:gd name="connsiteY5-94" fmla="*/ 303904 h 599179"/>
              <a:gd name="connsiteX6-95" fmla="*/ 295275 w 295275"/>
              <a:gd name="connsiteY6-96" fmla="*/ 303904 h 599179"/>
              <a:gd name="connsiteX7-97" fmla="*/ 295275 w 295275"/>
              <a:gd name="connsiteY7-98" fmla="*/ 599179 h 599179"/>
              <a:gd name="connsiteX8-99" fmla="*/ 0 w 295275"/>
              <a:gd name="connsiteY8-100" fmla="*/ 599179 h 599179"/>
              <a:gd name="connsiteX9-101" fmla="*/ 0 w 295275"/>
              <a:gd name="connsiteY9-102" fmla="*/ 303904 h 599179"/>
              <a:gd name="connsiteX10-103" fmla="*/ 5952 w 295275"/>
              <a:gd name="connsiteY10-104" fmla="*/ 269304 h 599179"/>
              <a:gd name="connsiteX11-105" fmla="*/ 204540 w 295275"/>
              <a:gd name="connsiteY11-106" fmla="*/ 547 h 599179"/>
              <a:gd name="connsiteX12-107" fmla="*/ 207995 w 295275"/>
              <a:gd name="connsiteY12-108" fmla="*/ 0 h 599179"/>
              <a:gd name="connsiteX0-109" fmla="*/ 207995 w 295275"/>
              <a:gd name="connsiteY0-110" fmla="*/ 0 h 599179"/>
              <a:gd name="connsiteX1-111" fmla="*/ 218480 w 295275"/>
              <a:gd name="connsiteY1-112" fmla="*/ 17025 h 599179"/>
              <a:gd name="connsiteX2-113" fmla="*/ 263922 w 295275"/>
              <a:gd name="connsiteY2-114" fmla="*/ 59952 h 599179"/>
              <a:gd name="connsiteX3-115" fmla="*/ 275967 w 295275"/>
              <a:gd name="connsiteY3-116" fmla="*/ 66705 h 599179"/>
              <a:gd name="connsiteX4-117" fmla="*/ 258864 w 295275"/>
              <a:gd name="connsiteY4-118" fmla="*/ 77309 h 599179"/>
              <a:gd name="connsiteX5-119" fmla="*/ 152376 w 295275"/>
              <a:gd name="connsiteY5-120" fmla="*/ 303904 h 599179"/>
              <a:gd name="connsiteX6-121" fmla="*/ 295275 w 295275"/>
              <a:gd name="connsiteY6-122" fmla="*/ 303904 h 599179"/>
              <a:gd name="connsiteX7-123" fmla="*/ 295275 w 295275"/>
              <a:gd name="connsiteY7-124" fmla="*/ 599179 h 599179"/>
              <a:gd name="connsiteX8-125" fmla="*/ 0 w 295275"/>
              <a:gd name="connsiteY8-126" fmla="*/ 599179 h 599179"/>
              <a:gd name="connsiteX9-127" fmla="*/ 0 w 295275"/>
              <a:gd name="connsiteY9-128" fmla="*/ 303904 h 599179"/>
              <a:gd name="connsiteX10-129" fmla="*/ 5952 w 295275"/>
              <a:gd name="connsiteY10-130" fmla="*/ 269304 h 599179"/>
              <a:gd name="connsiteX11-131" fmla="*/ 204540 w 295275"/>
              <a:gd name="connsiteY11-132" fmla="*/ 547 h 599179"/>
              <a:gd name="connsiteX12-133" fmla="*/ 207995 w 295275"/>
              <a:gd name="connsiteY12-134" fmla="*/ 0 h 599179"/>
              <a:gd name="connsiteX0-135" fmla="*/ 207995 w 295275"/>
              <a:gd name="connsiteY0-136" fmla="*/ 0 h 599179"/>
              <a:gd name="connsiteX1-137" fmla="*/ 218480 w 295275"/>
              <a:gd name="connsiteY1-138" fmla="*/ 17025 h 599179"/>
              <a:gd name="connsiteX2-139" fmla="*/ 263922 w 295275"/>
              <a:gd name="connsiteY2-140" fmla="*/ 59952 h 599179"/>
              <a:gd name="connsiteX3-141" fmla="*/ 275967 w 295275"/>
              <a:gd name="connsiteY3-142" fmla="*/ 66705 h 599179"/>
              <a:gd name="connsiteX4-143" fmla="*/ 152376 w 295275"/>
              <a:gd name="connsiteY4-144" fmla="*/ 303904 h 599179"/>
              <a:gd name="connsiteX5-145" fmla="*/ 295275 w 295275"/>
              <a:gd name="connsiteY5-146" fmla="*/ 303904 h 599179"/>
              <a:gd name="connsiteX6-147" fmla="*/ 295275 w 295275"/>
              <a:gd name="connsiteY6-148" fmla="*/ 599179 h 599179"/>
              <a:gd name="connsiteX7-149" fmla="*/ 0 w 295275"/>
              <a:gd name="connsiteY7-150" fmla="*/ 599179 h 599179"/>
              <a:gd name="connsiteX8-151" fmla="*/ 0 w 295275"/>
              <a:gd name="connsiteY8-152" fmla="*/ 303904 h 599179"/>
              <a:gd name="connsiteX9-153" fmla="*/ 5952 w 295275"/>
              <a:gd name="connsiteY9-154" fmla="*/ 269304 h 599179"/>
              <a:gd name="connsiteX10-155" fmla="*/ 204540 w 295275"/>
              <a:gd name="connsiteY10-156" fmla="*/ 547 h 599179"/>
              <a:gd name="connsiteX11-157" fmla="*/ 207995 w 295275"/>
              <a:gd name="connsiteY11-158" fmla="*/ 0 h 599179"/>
              <a:gd name="connsiteX0-159" fmla="*/ 207995 w 295275"/>
              <a:gd name="connsiteY0-160" fmla="*/ 0 h 599179"/>
              <a:gd name="connsiteX1-161" fmla="*/ 218480 w 295275"/>
              <a:gd name="connsiteY1-162" fmla="*/ 17025 h 599179"/>
              <a:gd name="connsiteX2-163" fmla="*/ 263922 w 295275"/>
              <a:gd name="connsiteY2-164" fmla="*/ 59952 h 599179"/>
              <a:gd name="connsiteX3-165" fmla="*/ 275967 w 295275"/>
              <a:gd name="connsiteY3-166" fmla="*/ 66705 h 599179"/>
              <a:gd name="connsiteX4-167" fmla="*/ 152376 w 295275"/>
              <a:gd name="connsiteY4-168" fmla="*/ 303904 h 599179"/>
              <a:gd name="connsiteX5-169" fmla="*/ 295275 w 295275"/>
              <a:gd name="connsiteY5-170" fmla="*/ 303904 h 599179"/>
              <a:gd name="connsiteX6-171" fmla="*/ 295275 w 295275"/>
              <a:gd name="connsiteY6-172" fmla="*/ 599179 h 599179"/>
              <a:gd name="connsiteX7-173" fmla="*/ 0 w 295275"/>
              <a:gd name="connsiteY7-174" fmla="*/ 599179 h 599179"/>
              <a:gd name="connsiteX8-175" fmla="*/ 0 w 295275"/>
              <a:gd name="connsiteY8-176" fmla="*/ 303904 h 599179"/>
              <a:gd name="connsiteX9-177" fmla="*/ 5952 w 295275"/>
              <a:gd name="connsiteY9-178" fmla="*/ 269304 h 599179"/>
              <a:gd name="connsiteX10-179" fmla="*/ 204540 w 295275"/>
              <a:gd name="connsiteY10-180" fmla="*/ 547 h 599179"/>
              <a:gd name="connsiteX11-181" fmla="*/ 207995 w 295275"/>
              <a:gd name="connsiteY11-182" fmla="*/ 0 h 599179"/>
              <a:gd name="connsiteX0-183" fmla="*/ 207995 w 295275"/>
              <a:gd name="connsiteY0-184" fmla="*/ 0 h 599179"/>
              <a:gd name="connsiteX1-185" fmla="*/ 218480 w 295275"/>
              <a:gd name="connsiteY1-186" fmla="*/ 17025 h 599179"/>
              <a:gd name="connsiteX2-187" fmla="*/ 263922 w 295275"/>
              <a:gd name="connsiteY2-188" fmla="*/ 59952 h 599179"/>
              <a:gd name="connsiteX3-189" fmla="*/ 275967 w 295275"/>
              <a:gd name="connsiteY3-190" fmla="*/ 66705 h 599179"/>
              <a:gd name="connsiteX4-191" fmla="*/ 152376 w 295275"/>
              <a:gd name="connsiteY4-192" fmla="*/ 303904 h 599179"/>
              <a:gd name="connsiteX5-193" fmla="*/ 295275 w 295275"/>
              <a:gd name="connsiteY5-194" fmla="*/ 303904 h 599179"/>
              <a:gd name="connsiteX6-195" fmla="*/ 295275 w 295275"/>
              <a:gd name="connsiteY6-196" fmla="*/ 599179 h 599179"/>
              <a:gd name="connsiteX7-197" fmla="*/ 0 w 295275"/>
              <a:gd name="connsiteY7-198" fmla="*/ 599179 h 599179"/>
              <a:gd name="connsiteX8-199" fmla="*/ 0 w 295275"/>
              <a:gd name="connsiteY8-200" fmla="*/ 303904 h 599179"/>
              <a:gd name="connsiteX9-201" fmla="*/ 5952 w 295275"/>
              <a:gd name="connsiteY9-202" fmla="*/ 269304 h 599179"/>
              <a:gd name="connsiteX10-203" fmla="*/ 204540 w 295275"/>
              <a:gd name="connsiteY10-204" fmla="*/ 547 h 599179"/>
              <a:gd name="connsiteX11-205" fmla="*/ 207995 w 295275"/>
              <a:gd name="connsiteY11-206" fmla="*/ 0 h 599179"/>
              <a:gd name="connsiteX0-207" fmla="*/ 207995 w 295275"/>
              <a:gd name="connsiteY0-208" fmla="*/ 0 h 599179"/>
              <a:gd name="connsiteX1-209" fmla="*/ 218480 w 295275"/>
              <a:gd name="connsiteY1-210" fmla="*/ 17025 h 599179"/>
              <a:gd name="connsiteX2-211" fmla="*/ 263922 w 295275"/>
              <a:gd name="connsiteY2-212" fmla="*/ 59952 h 599179"/>
              <a:gd name="connsiteX3-213" fmla="*/ 275967 w 295275"/>
              <a:gd name="connsiteY3-214" fmla="*/ 66705 h 599179"/>
              <a:gd name="connsiteX4-215" fmla="*/ 152376 w 295275"/>
              <a:gd name="connsiteY4-216" fmla="*/ 303904 h 599179"/>
              <a:gd name="connsiteX5-217" fmla="*/ 295275 w 295275"/>
              <a:gd name="connsiteY5-218" fmla="*/ 303904 h 599179"/>
              <a:gd name="connsiteX6-219" fmla="*/ 295275 w 295275"/>
              <a:gd name="connsiteY6-220" fmla="*/ 599179 h 599179"/>
              <a:gd name="connsiteX7-221" fmla="*/ 0 w 295275"/>
              <a:gd name="connsiteY7-222" fmla="*/ 599179 h 599179"/>
              <a:gd name="connsiteX8-223" fmla="*/ 0 w 295275"/>
              <a:gd name="connsiteY8-224" fmla="*/ 303904 h 599179"/>
              <a:gd name="connsiteX9-225" fmla="*/ 5952 w 295275"/>
              <a:gd name="connsiteY9-226" fmla="*/ 269304 h 599179"/>
              <a:gd name="connsiteX10-227" fmla="*/ 204540 w 295275"/>
              <a:gd name="connsiteY10-228" fmla="*/ 547 h 599179"/>
              <a:gd name="connsiteX11-229" fmla="*/ 207995 w 295275"/>
              <a:gd name="connsiteY11-230" fmla="*/ 0 h 599179"/>
              <a:gd name="connsiteX0-231" fmla="*/ 207995 w 295275"/>
              <a:gd name="connsiteY0-232" fmla="*/ 0 h 599179"/>
              <a:gd name="connsiteX1-233" fmla="*/ 218480 w 295275"/>
              <a:gd name="connsiteY1-234" fmla="*/ 17025 h 599179"/>
              <a:gd name="connsiteX2-235" fmla="*/ 263922 w 295275"/>
              <a:gd name="connsiteY2-236" fmla="*/ 59952 h 599179"/>
              <a:gd name="connsiteX3-237" fmla="*/ 275967 w 295275"/>
              <a:gd name="connsiteY3-238" fmla="*/ 66705 h 599179"/>
              <a:gd name="connsiteX4-239" fmla="*/ 152376 w 295275"/>
              <a:gd name="connsiteY4-240" fmla="*/ 303904 h 599179"/>
              <a:gd name="connsiteX5-241" fmla="*/ 295275 w 295275"/>
              <a:gd name="connsiteY5-242" fmla="*/ 303904 h 599179"/>
              <a:gd name="connsiteX6-243" fmla="*/ 295275 w 295275"/>
              <a:gd name="connsiteY6-244" fmla="*/ 599179 h 599179"/>
              <a:gd name="connsiteX7-245" fmla="*/ 0 w 295275"/>
              <a:gd name="connsiteY7-246" fmla="*/ 599179 h 599179"/>
              <a:gd name="connsiteX8-247" fmla="*/ 0 w 295275"/>
              <a:gd name="connsiteY8-248" fmla="*/ 303904 h 599179"/>
              <a:gd name="connsiteX9-249" fmla="*/ 204540 w 295275"/>
              <a:gd name="connsiteY9-250" fmla="*/ 547 h 599179"/>
              <a:gd name="connsiteX10-251" fmla="*/ 207995 w 295275"/>
              <a:gd name="connsiteY10-252" fmla="*/ 0 h 599179"/>
              <a:gd name="connsiteX0-253" fmla="*/ 207995 w 295275"/>
              <a:gd name="connsiteY0-254" fmla="*/ 0 h 599179"/>
              <a:gd name="connsiteX1-255" fmla="*/ 218480 w 295275"/>
              <a:gd name="connsiteY1-256" fmla="*/ 17025 h 599179"/>
              <a:gd name="connsiteX2-257" fmla="*/ 263922 w 295275"/>
              <a:gd name="connsiteY2-258" fmla="*/ 59952 h 599179"/>
              <a:gd name="connsiteX3-259" fmla="*/ 275967 w 295275"/>
              <a:gd name="connsiteY3-260" fmla="*/ 66705 h 599179"/>
              <a:gd name="connsiteX4-261" fmla="*/ 152376 w 295275"/>
              <a:gd name="connsiteY4-262" fmla="*/ 303904 h 599179"/>
              <a:gd name="connsiteX5-263" fmla="*/ 295275 w 295275"/>
              <a:gd name="connsiteY5-264" fmla="*/ 303904 h 599179"/>
              <a:gd name="connsiteX6-265" fmla="*/ 295275 w 295275"/>
              <a:gd name="connsiteY6-266" fmla="*/ 599179 h 599179"/>
              <a:gd name="connsiteX7-267" fmla="*/ 0 w 295275"/>
              <a:gd name="connsiteY7-268" fmla="*/ 599179 h 599179"/>
              <a:gd name="connsiteX8-269" fmla="*/ 0 w 295275"/>
              <a:gd name="connsiteY8-270" fmla="*/ 303904 h 599179"/>
              <a:gd name="connsiteX9-271" fmla="*/ 204540 w 295275"/>
              <a:gd name="connsiteY9-272" fmla="*/ 547 h 599179"/>
              <a:gd name="connsiteX10-273" fmla="*/ 207995 w 295275"/>
              <a:gd name="connsiteY10-274" fmla="*/ 0 h 599179"/>
              <a:gd name="connsiteX0-275" fmla="*/ 207995 w 295275"/>
              <a:gd name="connsiteY0-276" fmla="*/ 0 h 599179"/>
              <a:gd name="connsiteX1-277" fmla="*/ 218480 w 295275"/>
              <a:gd name="connsiteY1-278" fmla="*/ 17025 h 599179"/>
              <a:gd name="connsiteX2-279" fmla="*/ 263922 w 295275"/>
              <a:gd name="connsiteY2-280" fmla="*/ 59952 h 599179"/>
              <a:gd name="connsiteX3-281" fmla="*/ 275967 w 295275"/>
              <a:gd name="connsiteY3-282" fmla="*/ 66705 h 599179"/>
              <a:gd name="connsiteX4-283" fmla="*/ 152376 w 295275"/>
              <a:gd name="connsiteY4-284" fmla="*/ 303904 h 599179"/>
              <a:gd name="connsiteX5-285" fmla="*/ 295275 w 295275"/>
              <a:gd name="connsiteY5-286" fmla="*/ 303904 h 599179"/>
              <a:gd name="connsiteX6-287" fmla="*/ 295275 w 295275"/>
              <a:gd name="connsiteY6-288" fmla="*/ 599179 h 599179"/>
              <a:gd name="connsiteX7-289" fmla="*/ 0 w 295275"/>
              <a:gd name="connsiteY7-290" fmla="*/ 599179 h 599179"/>
              <a:gd name="connsiteX8-291" fmla="*/ 0 w 295275"/>
              <a:gd name="connsiteY8-292" fmla="*/ 303904 h 599179"/>
              <a:gd name="connsiteX9-293" fmla="*/ 207995 w 295275"/>
              <a:gd name="connsiteY9-294" fmla="*/ 0 h 599179"/>
              <a:gd name="connsiteX0-295" fmla="*/ 207995 w 295275"/>
              <a:gd name="connsiteY0-296" fmla="*/ 0 h 599179"/>
              <a:gd name="connsiteX1-297" fmla="*/ 218480 w 295275"/>
              <a:gd name="connsiteY1-298" fmla="*/ 17025 h 599179"/>
              <a:gd name="connsiteX2-299" fmla="*/ 263922 w 295275"/>
              <a:gd name="connsiteY2-300" fmla="*/ 59952 h 599179"/>
              <a:gd name="connsiteX3-301" fmla="*/ 275967 w 295275"/>
              <a:gd name="connsiteY3-302" fmla="*/ 66705 h 599179"/>
              <a:gd name="connsiteX4-303" fmla="*/ 152376 w 295275"/>
              <a:gd name="connsiteY4-304" fmla="*/ 303904 h 599179"/>
              <a:gd name="connsiteX5-305" fmla="*/ 295275 w 295275"/>
              <a:gd name="connsiteY5-306" fmla="*/ 303904 h 599179"/>
              <a:gd name="connsiteX6-307" fmla="*/ 295275 w 295275"/>
              <a:gd name="connsiteY6-308" fmla="*/ 599179 h 599179"/>
              <a:gd name="connsiteX7-309" fmla="*/ 0 w 295275"/>
              <a:gd name="connsiteY7-310" fmla="*/ 599179 h 599179"/>
              <a:gd name="connsiteX8-311" fmla="*/ 0 w 295275"/>
              <a:gd name="connsiteY8-312" fmla="*/ 303904 h 599179"/>
              <a:gd name="connsiteX9-313" fmla="*/ 207995 w 295275"/>
              <a:gd name="connsiteY9-314" fmla="*/ 0 h 599179"/>
              <a:gd name="connsiteX0-315" fmla="*/ 207995 w 295275"/>
              <a:gd name="connsiteY0-316" fmla="*/ 0 h 599179"/>
              <a:gd name="connsiteX1-317" fmla="*/ 218480 w 295275"/>
              <a:gd name="connsiteY1-318" fmla="*/ 17025 h 599179"/>
              <a:gd name="connsiteX2-319" fmla="*/ 263922 w 295275"/>
              <a:gd name="connsiteY2-320" fmla="*/ 59952 h 599179"/>
              <a:gd name="connsiteX3-321" fmla="*/ 275967 w 295275"/>
              <a:gd name="connsiteY3-322" fmla="*/ 66705 h 599179"/>
              <a:gd name="connsiteX4-323" fmla="*/ 152376 w 295275"/>
              <a:gd name="connsiteY4-324" fmla="*/ 303904 h 599179"/>
              <a:gd name="connsiteX5-325" fmla="*/ 295275 w 295275"/>
              <a:gd name="connsiteY5-326" fmla="*/ 303904 h 599179"/>
              <a:gd name="connsiteX6-327" fmla="*/ 295275 w 295275"/>
              <a:gd name="connsiteY6-328" fmla="*/ 599179 h 599179"/>
              <a:gd name="connsiteX7-329" fmla="*/ 0 w 295275"/>
              <a:gd name="connsiteY7-330" fmla="*/ 599179 h 599179"/>
              <a:gd name="connsiteX8-331" fmla="*/ 0 w 295275"/>
              <a:gd name="connsiteY8-332" fmla="*/ 303904 h 599179"/>
              <a:gd name="connsiteX9-333" fmla="*/ 207995 w 295275"/>
              <a:gd name="connsiteY9-334" fmla="*/ 0 h 599179"/>
              <a:gd name="connsiteX0-335" fmla="*/ 207995 w 295275"/>
              <a:gd name="connsiteY0-336" fmla="*/ 0 h 599179"/>
              <a:gd name="connsiteX1-337" fmla="*/ 218480 w 295275"/>
              <a:gd name="connsiteY1-338" fmla="*/ 17025 h 599179"/>
              <a:gd name="connsiteX2-339" fmla="*/ 263922 w 295275"/>
              <a:gd name="connsiteY2-340" fmla="*/ 59952 h 599179"/>
              <a:gd name="connsiteX3-341" fmla="*/ 275967 w 295275"/>
              <a:gd name="connsiteY3-342" fmla="*/ 66705 h 599179"/>
              <a:gd name="connsiteX4-343" fmla="*/ 152376 w 295275"/>
              <a:gd name="connsiteY4-344" fmla="*/ 303904 h 599179"/>
              <a:gd name="connsiteX5-345" fmla="*/ 295275 w 295275"/>
              <a:gd name="connsiteY5-346" fmla="*/ 303904 h 599179"/>
              <a:gd name="connsiteX6-347" fmla="*/ 295275 w 295275"/>
              <a:gd name="connsiteY6-348" fmla="*/ 599179 h 599179"/>
              <a:gd name="connsiteX7-349" fmla="*/ 0 w 295275"/>
              <a:gd name="connsiteY7-350" fmla="*/ 599179 h 599179"/>
              <a:gd name="connsiteX8-351" fmla="*/ 0 w 295275"/>
              <a:gd name="connsiteY8-352" fmla="*/ 303904 h 599179"/>
              <a:gd name="connsiteX9-353" fmla="*/ 207995 w 295275"/>
              <a:gd name="connsiteY9-354" fmla="*/ 0 h 599179"/>
              <a:gd name="connsiteX0-355" fmla="*/ 207995 w 295275"/>
              <a:gd name="connsiteY0-356" fmla="*/ 0 h 599179"/>
              <a:gd name="connsiteX1-357" fmla="*/ 218480 w 295275"/>
              <a:gd name="connsiteY1-358" fmla="*/ 17025 h 599179"/>
              <a:gd name="connsiteX2-359" fmla="*/ 263922 w 295275"/>
              <a:gd name="connsiteY2-360" fmla="*/ 59952 h 599179"/>
              <a:gd name="connsiteX3-361" fmla="*/ 275967 w 295275"/>
              <a:gd name="connsiteY3-362" fmla="*/ 66705 h 599179"/>
              <a:gd name="connsiteX4-363" fmla="*/ 152376 w 295275"/>
              <a:gd name="connsiteY4-364" fmla="*/ 303904 h 599179"/>
              <a:gd name="connsiteX5-365" fmla="*/ 295275 w 295275"/>
              <a:gd name="connsiteY5-366" fmla="*/ 303904 h 599179"/>
              <a:gd name="connsiteX6-367" fmla="*/ 295275 w 295275"/>
              <a:gd name="connsiteY6-368" fmla="*/ 599179 h 599179"/>
              <a:gd name="connsiteX7-369" fmla="*/ 0 w 295275"/>
              <a:gd name="connsiteY7-370" fmla="*/ 599179 h 599179"/>
              <a:gd name="connsiteX8-371" fmla="*/ 0 w 295275"/>
              <a:gd name="connsiteY8-372" fmla="*/ 303904 h 599179"/>
              <a:gd name="connsiteX9-373" fmla="*/ 207995 w 295275"/>
              <a:gd name="connsiteY9-374" fmla="*/ 0 h 599179"/>
              <a:gd name="connsiteX0-375" fmla="*/ 207995 w 295275"/>
              <a:gd name="connsiteY0-376" fmla="*/ 0 h 599179"/>
              <a:gd name="connsiteX1-377" fmla="*/ 218480 w 295275"/>
              <a:gd name="connsiteY1-378" fmla="*/ 17025 h 599179"/>
              <a:gd name="connsiteX2-379" fmla="*/ 263922 w 295275"/>
              <a:gd name="connsiteY2-380" fmla="*/ 59952 h 599179"/>
              <a:gd name="connsiteX3-381" fmla="*/ 275967 w 295275"/>
              <a:gd name="connsiteY3-382" fmla="*/ 66705 h 599179"/>
              <a:gd name="connsiteX4-383" fmla="*/ 152376 w 295275"/>
              <a:gd name="connsiteY4-384" fmla="*/ 303904 h 599179"/>
              <a:gd name="connsiteX5-385" fmla="*/ 295275 w 295275"/>
              <a:gd name="connsiteY5-386" fmla="*/ 303904 h 599179"/>
              <a:gd name="connsiteX6-387" fmla="*/ 295275 w 295275"/>
              <a:gd name="connsiteY6-388" fmla="*/ 599179 h 599179"/>
              <a:gd name="connsiteX7-389" fmla="*/ 0 w 295275"/>
              <a:gd name="connsiteY7-390" fmla="*/ 599179 h 599179"/>
              <a:gd name="connsiteX8-391" fmla="*/ 0 w 295275"/>
              <a:gd name="connsiteY8-392" fmla="*/ 303904 h 599179"/>
              <a:gd name="connsiteX9-393" fmla="*/ 207995 w 295275"/>
              <a:gd name="connsiteY9-394" fmla="*/ 0 h 599179"/>
              <a:gd name="connsiteX0-395" fmla="*/ 207995 w 295275"/>
              <a:gd name="connsiteY0-396" fmla="*/ 0 h 599179"/>
              <a:gd name="connsiteX1-397" fmla="*/ 218480 w 295275"/>
              <a:gd name="connsiteY1-398" fmla="*/ 17025 h 599179"/>
              <a:gd name="connsiteX2-399" fmla="*/ 263922 w 295275"/>
              <a:gd name="connsiteY2-400" fmla="*/ 59952 h 599179"/>
              <a:gd name="connsiteX3-401" fmla="*/ 275967 w 295275"/>
              <a:gd name="connsiteY3-402" fmla="*/ 66705 h 599179"/>
              <a:gd name="connsiteX4-403" fmla="*/ 152376 w 295275"/>
              <a:gd name="connsiteY4-404" fmla="*/ 303904 h 599179"/>
              <a:gd name="connsiteX5-405" fmla="*/ 295275 w 295275"/>
              <a:gd name="connsiteY5-406" fmla="*/ 303904 h 599179"/>
              <a:gd name="connsiteX6-407" fmla="*/ 295275 w 295275"/>
              <a:gd name="connsiteY6-408" fmla="*/ 599179 h 599179"/>
              <a:gd name="connsiteX7-409" fmla="*/ 0 w 295275"/>
              <a:gd name="connsiteY7-410" fmla="*/ 599179 h 599179"/>
              <a:gd name="connsiteX8-411" fmla="*/ 0 w 295275"/>
              <a:gd name="connsiteY8-412" fmla="*/ 303904 h 599179"/>
              <a:gd name="connsiteX9-413" fmla="*/ 207995 w 295275"/>
              <a:gd name="connsiteY9-414" fmla="*/ 0 h 599179"/>
              <a:gd name="connsiteX0-415" fmla="*/ 207995 w 295275"/>
              <a:gd name="connsiteY0-416" fmla="*/ 0 h 599179"/>
              <a:gd name="connsiteX1-417" fmla="*/ 218480 w 295275"/>
              <a:gd name="connsiteY1-418" fmla="*/ 17025 h 599179"/>
              <a:gd name="connsiteX2-419" fmla="*/ 263922 w 295275"/>
              <a:gd name="connsiteY2-420" fmla="*/ 59952 h 599179"/>
              <a:gd name="connsiteX3-421" fmla="*/ 275967 w 295275"/>
              <a:gd name="connsiteY3-422" fmla="*/ 66705 h 599179"/>
              <a:gd name="connsiteX4-423" fmla="*/ 152376 w 295275"/>
              <a:gd name="connsiteY4-424" fmla="*/ 303904 h 599179"/>
              <a:gd name="connsiteX5-425" fmla="*/ 295275 w 295275"/>
              <a:gd name="connsiteY5-426" fmla="*/ 303904 h 599179"/>
              <a:gd name="connsiteX6-427" fmla="*/ 295275 w 295275"/>
              <a:gd name="connsiteY6-428" fmla="*/ 599179 h 599179"/>
              <a:gd name="connsiteX7-429" fmla="*/ 0 w 295275"/>
              <a:gd name="connsiteY7-430" fmla="*/ 599179 h 599179"/>
              <a:gd name="connsiteX8-431" fmla="*/ 0 w 295275"/>
              <a:gd name="connsiteY8-432" fmla="*/ 334942 h 599179"/>
              <a:gd name="connsiteX9-433" fmla="*/ 207995 w 295275"/>
              <a:gd name="connsiteY9-434" fmla="*/ 0 h 599179"/>
              <a:gd name="connsiteX0-435" fmla="*/ 207995 w 295275"/>
              <a:gd name="connsiteY0-436" fmla="*/ 0 h 599179"/>
              <a:gd name="connsiteX1-437" fmla="*/ 218480 w 295275"/>
              <a:gd name="connsiteY1-438" fmla="*/ 17025 h 599179"/>
              <a:gd name="connsiteX2-439" fmla="*/ 263922 w 295275"/>
              <a:gd name="connsiteY2-440" fmla="*/ 59952 h 599179"/>
              <a:gd name="connsiteX3-441" fmla="*/ 275967 w 295275"/>
              <a:gd name="connsiteY3-442" fmla="*/ 66705 h 599179"/>
              <a:gd name="connsiteX4-443" fmla="*/ 152376 w 295275"/>
              <a:gd name="connsiteY4-444" fmla="*/ 303904 h 599179"/>
              <a:gd name="connsiteX5-445" fmla="*/ 295275 w 295275"/>
              <a:gd name="connsiteY5-446" fmla="*/ 303904 h 599179"/>
              <a:gd name="connsiteX6-447" fmla="*/ 295275 w 295275"/>
              <a:gd name="connsiteY6-448" fmla="*/ 599179 h 599179"/>
              <a:gd name="connsiteX7-449" fmla="*/ 0 w 295275"/>
              <a:gd name="connsiteY7-450" fmla="*/ 599179 h 599179"/>
              <a:gd name="connsiteX8-451" fmla="*/ 0 w 295275"/>
              <a:gd name="connsiteY8-452" fmla="*/ 334942 h 599179"/>
              <a:gd name="connsiteX9-453" fmla="*/ 207995 w 295275"/>
              <a:gd name="connsiteY9-454" fmla="*/ 0 h 599179"/>
              <a:gd name="connsiteX0-455" fmla="*/ 207995 w 295275"/>
              <a:gd name="connsiteY0-456" fmla="*/ 0 h 599179"/>
              <a:gd name="connsiteX1-457" fmla="*/ 218480 w 295275"/>
              <a:gd name="connsiteY1-458" fmla="*/ 17025 h 599179"/>
              <a:gd name="connsiteX2-459" fmla="*/ 263922 w 295275"/>
              <a:gd name="connsiteY2-460" fmla="*/ 59952 h 599179"/>
              <a:gd name="connsiteX3-461" fmla="*/ 275967 w 295275"/>
              <a:gd name="connsiteY3-462" fmla="*/ 66705 h 599179"/>
              <a:gd name="connsiteX4-463" fmla="*/ 152376 w 295275"/>
              <a:gd name="connsiteY4-464" fmla="*/ 303904 h 599179"/>
              <a:gd name="connsiteX5-465" fmla="*/ 295275 w 295275"/>
              <a:gd name="connsiteY5-466" fmla="*/ 303904 h 599179"/>
              <a:gd name="connsiteX6-467" fmla="*/ 295275 w 295275"/>
              <a:gd name="connsiteY6-468" fmla="*/ 599179 h 599179"/>
              <a:gd name="connsiteX7-469" fmla="*/ 0 w 295275"/>
              <a:gd name="connsiteY7-470" fmla="*/ 599179 h 599179"/>
              <a:gd name="connsiteX8-471" fmla="*/ 0 w 295275"/>
              <a:gd name="connsiteY8-472" fmla="*/ 334942 h 599179"/>
              <a:gd name="connsiteX9-473" fmla="*/ 207995 w 295275"/>
              <a:gd name="connsiteY9-474" fmla="*/ 0 h 5991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295275" h="599179">
                <a:moveTo>
                  <a:pt x="207995" y="0"/>
                </a:moveTo>
                <a:lnTo>
                  <a:pt x="218480" y="17025"/>
                </a:lnTo>
                <a:cubicBezTo>
                  <a:pt x="231034" y="32364"/>
                  <a:pt x="246314" y="46986"/>
                  <a:pt x="263922" y="59952"/>
                </a:cubicBezTo>
                <a:lnTo>
                  <a:pt x="275967" y="66705"/>
                </a:lnTo>
                <a:cubicBezTo>
                  <a:pt x="274744" y="66607"/>
                  <a:pt x="166924" y="148026"/>
                  <a:pt x="152376" y="303904"/>
                </a:cubicBezTo>
                <a:lnTo>
                  <a:pt x="295275" y="303904"/>
                </a:lnTo>
                <a:lnTo>
                  <a:pt x="295275" y="599179"/>
                </a:lnTo>
                <a:lnTo>
                  <a:pt x="0" y="599179"/>
                </a:lnTo>
                <a:lnTo>
                  <a:pt x="0" y="334942"/>
                </a:lnTo>
                <a:cubicBezTo>
                  <a:pt x="10368" y="113589"/>
                  <a:pt x="207637" y="2353"/>
                  <a:pt x="207995" y="0"/>
                </a:cubicBezTo>
                <a:close/>
              </a:path>
            </a:pathLst>
          </a:custGeom>
          <a:solidFill>
            <a:srgbClr val="E7E6E6">
              <a:lumMod val="90000"/>
            </a:srgbClr>
          </a:solidFill>
          <a:ln w="31750" cap="rnd">
            <a:noFill/>
            <a:round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9" name="任意多边形: 形状 18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1377950" y="962660"/>
            <a:ext cx="356235" cy="722630"/>
          </a:xfrm>
          <a:custGeom>
            <a:avLst/>
            <a:gdLst>
              <a:gd name="connsiteX0" fmla="*/ 207995 w 295275"/>
              <a:gd name="connsiteY0" fmla="*/ 0 h 599179"/>
              <a:gd name="connsiteX1" fmla="*/ 218480 w 295275"/>
              <a:gd name="connsiteY1" fmla="*/ 17025 h 599179"/>
              <a:gd name="connsiteX2" fmla="*/ 263922 w 295275"/>
              <a:gd name="connsiteY2" fmla="*/ 59952 h 599179"/>
              <a:gd name="connsiteX3" fmla="*/ 275967 w 295275"/>
              <a:gd name="connsiteY3" fmla="*/ 66705 h 599179"/>
              <a:gd name="connsiteX4" fmla="*/ 258864 w 295275"/>
              <a:gd name="connsiteY4" fmla="*/ 77309 h 599179"/>
              <a:gd name="connsiteX5" fmla="*/ 164932 w 295275"/>
              <a:gd name="connsiteY5" fmla="*/ 229252 h 599179"/>
              <a:gd name="connsiteX6" fmla="*/ 145322 w 295275"/>
              <a:gd name="connsiteY6" fmla="*/ 303904 h 599179"/>
              <a:gd name="connsiteX7" fmla="*/ 295275 w 295275"/>
              <a:gd name="connsiteY7" fmla="*/ 303904 h 599179"/>
              <a:gd name="connsiteX8" fmla="*/ 295275 w 295275"/>
              <a:gd name="connsiteY8" fmla="*/ 599179 h 599179"/>
              <a:gd name="connsiteX9" fmla="*/ 0 w 295275"/>
              <a:gd name="connsiteY9" fmla="*/ 599179 h 599179"/>
              <a:gd name="connsiteX10" fmla="*/ 0 w 295275"/>
              <a:gd name="connsiteY10" fmla="*/ 303904 h 599179"/>
              <a:gd name="connsiteX11" fmla="*/ 5952 w 295275"/>
              <a:gd name="connsiteY11" fmla="*/ 269304 h 599179"/>
              <a:gd name="connsiteX12" fmla="*/ 204540 w 295275"/>
              <a:gd name="connsiteY12" fmla="*/ 547 h 599179"/>
              <a:gd name="connsiteX0-1" fmla="*/ 207995 w 295275"/>
              <a:gd name="connsiteY0-2" fmla="*/ 0 h 599179"/>
              <a:gd name="connsiteX1-3" fmla="*/ 218480 w 295275"/>
              <a:gd name="connsiteY1-4" fmla="*/ 17025 h 599179"/>
              <a:gd name="connsiteX2-5" fmla="*/ 263922 w 295275"/>
              <a:gd name="connsiteY2-6" fmla="*/ 59952 h 599179"/>
              <a:gd name="connsiteX3-7" fmla="*/ 275967 w 295275"/>
              <a:gd name="connsiteY3-8" fmla="*/ 66705 h 599179"/>
              <a:gd name="connsiteX4-9" fmla="*/ 258864 w 295275"/>
              <a:gd name="connsiteY4-10" fmla="*/ 77309 h 599179"/>
              <a:gd name="connsiteX5-11" fmla="*/ 164932 w 295275"/>
              <a:gd name="connsiteY5-12" fmla="*/ 229252 h 599179"/>
              <a:gd name="connsiteX6-13" fmla="*/ 152376 w 295275"/>
              <a:gd name="connsiteY6-14" fmla="*/ 303904 h 599179"/>
              <a:gd name="connsiteX7-15" fmla="*/ 295275 w 295275"/>
              <a:gd name="connsiteY7-16" fmla="*/ 303904 h 599179"/>
              <a:gd name="connsiteX8-17" fmla="*/ 295275 w 295275"/>
              <a:gd name="connsiteY8-18" fmla="*/ 599179 h 599179"/>
              <a:gd name="connsiteX9-19" fmla="*/ 0 w 295275"/>
              <a:gd name="connsiteY9-20" fmla="*/ 599179 h 599179"/>
              <a:gd name="connsiteX10-21" fmla="*/ 0 w 295275"/>
              <a:gd name="connsiteY10-22" fmla="*/ 303904 h 599179"/>
              <a:gd name="connsiteX11-23" fmla="*/ 5952 w 295275"/>
              <a:gd name="connsiteY11-24" fmla="*/ 269304 h 599179"/>
              <a:gd name="connsiteX12-25" fmla="*/ 204540 w 295275"/>
              <a:gd name="connsiteY12-26" fmla="*/ 547 h 599179"/>
              <a:gd name="connsiteX13" fmla="*/ 207995 w 295275"/>
              <a:gd name="connsiteY13" fmla="*/ 0 h 599179"/>
              <a:gd name="connsiteX0-27" fmla="*/ 207995 w 295275"/>
              <a:gd name="connsiteY0-28" fmla="*/ 0 h 599179"/>
              <a:gd name="connsiteX1-29" fmla="*/ 218480 w 295275"/>
              <a:gd name="connsiteY1-30" fmla="*/ 17025 h 599179"/>
              <a:gd name="connsiteX2-31" fmla="*/ 263922 w 295275"/>
              <a:gd name="connsiteY2-32" fmla="*/ 59952 h 599179"/>
              <a:gd name="connsiteX3-33" fmla="*/ 275967 w 295275"/>
              <a:gd name="connsiteY3-34" fmla="*/ 66705 h 599179"/>
              <a:gd name="connsiteX4-35" fmla="*/ 258864 w 295275"/>
              <a:gd name="connsiteY4-36" fmla="*/ 77309 h 599179"/>
              <a:gd name="connsiteX5-37" fmla="*/ 164932 w 295275"/>
              <a:gd name="connsiteY5-38" fmla="*/ 229252 h 599179"/>
              <a:gd name="connsiteX6-39" fmla="*/ 152376 w 295275"/>
              <a:gd name="connsiteY6-40" fmla="*/ 303904 h 599179"/>
              <a:gd name="connsiteX7-41" fmla="*/ 295275 w 295275"/>
              <a:gd name="connsiteY7-42" fmla="*/ 303904 h 599179"/>
              <a:gd name="connsiteX8-43" fmla="*/ 295275 w 295275"/>
              <a:gd name="connsiteY8-44" fmla="*/ 599179 h 599179"/>
              <a:gd name="connsiteX9-45" fmla="*/ 0 w 295275"/>
              <a:gd name="connsiteY9-46" fmla="*/ 599179 h 599179"/>
              <a:gd name="connsiteX10-47" fmla="*/ 0 w 295275"/>
              <a:gd name="connsiteY10-48" fmla="*/ 303904 h 599179"/>
              <a:gd name="connsiteX11-49" fmla="*/ 5952 w 295275"/>
              <a:gd name="connsiteY11-50" fmla="*/ 269304 h 599179"/>
              <a:gd name="connsiteX12-51" fmla="*/ 204540 w 295275"/>
              <a:gd name="connsiteY12-52" fmla="*/ 547 h 599179"/>
              <a:gd name="connsiteX13-53" fmla="*/ 207995 w 295275"/>
              <a:gd name="connsiteY13-54" fmla="*/ 0 h 599179"/>
              <a:gd name="connsiteX0-55" fmla="*/ 207995 w 295275"/>
              <a:gd name="connsiteY0-56" fmla="*/ 0 h 599179"/>
              <a:gd name="connsiteX1-57" fmla="*/ 218480 w 295275"/>
              <a:gd name="connsiteY1-58" fmla="*/ 17025 h 599179"/>
              <a:gd name="connsiteX2-59" fmla="*/ 263922 w 295275"/>
              <a:gd name="connsiteY2-60" fmla="*/ 59952 h 599179"/>
              <a:gd name="connsiteX3-61" fmla="*/ 275967 w 295275"/>
              <a:gd name="connsiteY3-62" fmla="*/ 66705 h 599179"/>
              <a:gd name="connsiteX4-63" fmla="*/ 258864 w 295275"/>
              <a:gd name="connsiteY4-64" fmla="*/ 77309 h 599179"/>
              <a:gd name="connsiteX5-65" fmla="*/ 164932 w 295275"/>
              <a:gd name="connsiteY5-66" fmla="*/ 229252 h 599179"/>
              <a:gd name="connsiteX6-67" fmla="*/ 152376 w 295275"/>
              <a:gd name="connsiteY6-68" fmla="*/ 303904 h 599179"/>
              <a:gd name="connsiteX7-69" fmla="*/ 295275 w 295275"/>
              <a:gd name="connsiteY7-70" fmla="*/ 303904 h 599179"/>
              <a:gd name="connsiteX8-71" fmla="*/ 295275 w 295275"/>
              <a:gd name="connsiteY8-72" fmla="*/ 599179 h 599179"/>
              <a:gd name="connsiteX9-73" fmla="*/ 0 w 295275"/>
              <a:gd name="connsiteY9-74" fmla="*/ 599179 h 599179"/>
              <a:gd name="connsiteX10-75" fmla="*/ 0 w 295275"/>
              <a:gd name="connsiteY10-76" fmla="*/ 303904 h 599179"/>
              <a:gd name="connsiteX11-77" fmla="*/ 5952 w 295275"/>
              <a:gd name="connsiteY11-78" fmla="*/ 269304 h 599179"/>
              <a:gd name="connsiteX12-79" fmla="*/ 204540 w 295275"/>
              <a:gd name="connsiteY12-80" fmla="*/ 547 h 599179"/>
              <a:gd name="connsiteX13-81" fmla="*/ 207995 w 295275"/>
              <a:gd name="connsiteY13-82" fmla="*/ 0 h 599179"/>
              <a:gd name="connsiteX0-83" fmla="*/ 207995 w 295275"/>
              <a:gd name="connsiteY0-84" fmla="*/ 0 h 599179"/>
              <a:gd name="connsiteX1-85" fmla="*/ 218480 w 295275"/>
              <a:gd name="connsiteY1-86" fmla="*/ 17025 h 599179"/>
              <a:gd name="connsiteX2-87" fmla="*/ 263922 w 295275"/>
              <a:gd name="connsiteY2-88" fmla="*/ 59952 h 599179"/>
              <a:gd name="connsiteX3-89" fmla="*/ 275967 w 295275"/>
              <a:gd name="connsiteY3-90" fmla="*/ 66705 h 599179"/>
              <a:gd name="connsiteX4-91" fmla="*/ 258864 w 295275"/>
              <a:gd name="connsiteY4-92" fmla="*/ 77309 h 599179"/>
              <a:gd name="connsiteX5-93" fmla="*/ 152376 w 295275"/>
              <a:gd name="connsiteY5-94" fmla="*/ 303904 h 599179"/>
              <a:gd name="connsiteX6-95" fmla="*/ 295275 w 295275"/>
              <a:gd name="connsiteY6-96" fmla="*/ 303904 h 599179"/>
              <a:gd name="connsiteX7-97" fmla="*/ 295275 w 295275"/>
              <a:gd name="connsiteY7-98" fmla="*/ 599179 h 599179"/>
              <a:gd name="connsiteX8-99" fmla="*/ 0 w 295275"/>
              <a:gd name="connsiteY8-100" fmla="*/ 599179 h 599179"/>
              <a:gd name="connsiteX9-101" fmla="*/ 0 w 295275"/>
              <a:gd name="connsiteY9-102" fmla="*/ 303904 h 599179"/>
              <a:gd name="connsiteX10-103" fmla="*/ 5952 w 295275"/>
              <a:gd name="connsiteY10-104" fmla="*/ 269304 h 599179"/>
              <a:gd name="connsiteX11-105" fmla="*/ 204540 w 295275"/>
              <a:gd name="connsiteY11-106" fmla="*/ 547 h 599179"/>
              <a:gd name="connsiteX12-107" fmla="*/ 207995 w 295275"/>
              <a:gd name="connsiteY12-108" fmla="*/ 0 h 599179"/>
              <a:gd name="connsiteX0-109" fmla="*/ 207995 w 295275"/>
              <a:gd name="connsiteY0-110" fmla="*/ 0 h 599179"/>
              <a:gd name="connsiteX1-111" fmla="*/ 218480 w 295275"/>
              <a:gd name="connsiteY1-112" fmla="*/ 17025 h 599179"/>
              <a:gd name="connsiteX2-113" fmla="*/ 263922 w 295275"/>
              <a:gd name="connsiteY2-114" fmla="*/ 59952 h 599179"/>
              <a:gd name="connsiteX3-115" fmla="*/ 275967 w 295275"/>
              <a:gd name="connsiteY3-116" fmla="*/ 66705 h 599179"/>
              <a:gd name="connsiteX4-117" fmla="*/ 258864 w 295275"/>
              <a:gd name="connsiteY4-118" fmla="*/ 77309 h 599179"/>
              <a:gd name="connsiteX5-119" fmla="*/ 152376 w 295275"/>
              <a:gd name="connsiteY5-120" fmla="*/ 303904 h 599179"/>
              <a:gd name="connsiteX6-121" fmla="*/ 295275 w 295275"/>
              <a:gd name="connsiteY6-122" fmla="*/ 303904 h 599179"/>
              <a:gd name="connsiteX7-123" fmla="*/ 295275 w 295275"/>
              <a:gd name="connsiteY7-124" fmla="*/ 599179 h 599179"/>
              <a:gd name="connsiteX8-125" fmla="*/ 0 w 295275"/>
              <a:gd name="connsiteY8-126" fmla="*/ 599179 h 599179"/>
              <a:gd name="connsiteX9-127" fmla="*/ 0 w 295275"/>
              <a:gd name="connsiteY9-128" fmla="*/ 303904 h 599179"/>
              <a:gd name="connsiteX10-129" fmla="*/ 5952 w 295275"/>
              <a:gd name="connsiteY10-130" fmla="*/ 269304 h 599179"/>
              <a:gd name="connsiteX11-131" fmla="*/ 204540 w 295275"/>
              <a:gd name="connsiteY11-132" fmla="*/ 547 h 599179"/>
              <a:gd name="connsiteX12-133" fmla="*/ 207995 w 295275"/>
              <a:gd name="connsiteY12-134" fmla="*/ 0 h 599179"/>
              <a:gd name="connsiteX0-135" fmla="*/ 207995 w 295275"/>
              <a:gd name="connsiteY0-136" fmla="*/ 0 h 599179"/>
              <a:gd name="connsiteX1-137" fmla="*/ 218480 w 295275"/>
              <a:gd name="connsiteY1-138" fmla="*/ 17025 h 599179"/>
              <a:gd name="connsiteX2-139" fmla="*/ 263922 w 295275"/>
              <a:gd name="connsiteY2-140" fmla="*/ 59952 h 599179"/>
              <a:gd name="connsiteX3-141" fmla="*/ 275967 w 295275"/>
              <a:gd name="connsiteY3-142" fmla="*/ 66705 h 599179"/>
              <a:gd name="connsiteX4-143" fmla="*/ 152376 w 295275"/>
              <a:gd name="connsiteY4-144" fmla="*/ 303904 h 599179"/>
              <a:gd name="connsiteX5-145" fmla="*/ 295275 w 295275"/>
              <a:gd name="connsiteY5-146" fmla="*/ 303904 h 599179"/>
              <a:gd name="connsiteX6-147" fmla="*/ 295275 w 295275"/>
              <a:gd name="connsiteY6-148" fmla="*/ 599179 h 599179"/>
              <a:gd name="connsiteX7-149" fmla="*/ 0 w 295275"/>
              <a:gd name="connsiteY7-150" fmla="*/ 599179 h 599179"/>
              <a:gd name="connsiteX8-151" fmla="*/ 0 w 295275"/>
              <a:gd name="connsiteY8-152" fmla="*/ 303904 h 599179"/>
              <a:gd name="connsiteX9-153" fmla="*/ 5952 w 295275"/>
              <a:gd name="connsiteY9-154" fmla="*/ 269304 h 599179"/>
              <a:gd name="connsiteX10-155" fmla="*/ 204540 w 295275"/>
              <a:gd name="connsiteY10-156" fmla="*/ 547 h 599179"/>
              <a:gd name="connsiteX11-157" fmla="*/ 207995 w 295275"/>
              <a:gd name="connsiteY11-158" fmla="*/ 0 h 599179"/>
              <a:gd name="connsiteX0-159" fmla="*/ 207995 w 295275"/>
              <a:gd name="connsiteY0-160" fmla="*/ 0 h 599179"/>
              <a:gd name="connsiteX1-161" fmla="*/ 218480 w 295275"/>
              <a:gd name="connsiteY1-162" fmla="*/ 17025 h 599179"/>
              <a:gd name="connsiteX2-163" fmla="*/ 263922 w 295275"/>
              <a:gd name="connsiteY2-164" fmla="*/ 59952 h 599179"/>
              <a:gd name="connsiteX3-165" fmla="*/ 275967 w 295275"/>
              <a:gd name="connsiteY3-166" fmla="*/ 66705 h 599179"/>
              <a:gd name="connsiteX4-167" fmla="*/ 152376 w 295275"/>
              <a:gd name="connsiteY4-168" fmla="*/ 303904 h 599179"/>
              <a:gd name="connsiteX5-169" fmla="*/ 295275 w 295275"/>
              <a:gd name="connsiteY5-170" fmla="*/ 303904 h 599179"/>
              <a:gd name="connsiteX6-171" fmla="*/ 295275 w 295275"/>
              <a:gd name="connsiteY6-172" fmla="*/ 599179 h 599179"/>
              <a:gd name="connsiteX7-173" fmla="*/ 0 w 295275"/>
              <a:gd name="connsiteY7-174" fmla="*/ 599179 h 599179"/>
              <a:gd name="connsiteX8-175" fmla="*/ 0 w 295275"/>
              <a:gd name="connsiteY8-176" fmla="*/ 303904 h 599179"/>
              <a:gd name="connsiteX9-177" fmla="*/ 5952 w 295275"/>
              <a:gd name="connsiteY9-178" fmla="*/ 269304 h 599179"/>
              <a:gd name="connsiteX10-179" fmla="*/ 204540 w 295275"/>
              <a:gd name="connsiteY10-180" fmla="*/ 547 h 599179"/>
              <a:gd name="connsiteX11-181" fmla="*/ 207995 w 295275"/>
              <a:gd name="connsiteY11-182" fmla="*/ 0 h 599179"/>
              <a:gd name="connsiteX0-183" fmla="*/ 207995 w 295275"/>
              <a:gd name="connsiteY0-184" fmla="*/ 0 h 599179"/>
              <a:gd name="connsiteX1-185" fmla="*/ 218480 w 295275"/>
              <a:gd name="connsiteY1-186" fmla="*/ 17025 h 599179"/>
              <a:gd name="connsiteX2-187" fmla="*/ 263922 w 295275"/>
              <a:gd name="connsiteY2-188" fmla="*/ 59952 h 599179"/>
              <a:gd name="connsiteX3-189" fmla="*/ 275967 w 295275"/>
              <a:gd name="connsiteY3-190" fmla="*/ 66705 h 599179"/>
              <a:gd name="connsiteX4-191" fmla="*/ 152376 w 295275"/>
              <a:gd name="connsiteY4-192" fmla="*/ 303904 h 599179"/>
              <a:gd name="connsiteX5-193" fmla="*/ 295275 w 295275"/>
              <a:gd name="connsiteY5-194" fmla="*/ 303904 h 599179"/>
              <a:gd name="connsiteX6-195" fmla="*/ 295275 w 295275"/>
              <a:gd name="connsiteY6-196" fmla="*/ 599179 h 599179"/>
              <a:gd name="connsiteX7-197" fmla="*/ 0 w 295275"/>
              <a:gd name="connsiteY7-198" fmla="*/ 599179 h 599179"/>
              <a:gd name="connsiteX8-199" fmla="*/ 0 w 295275"/>
              <a:gd name="connsiteY8-200" fmla="*/ 303904 h 599179"/>
              <a:gd name="connsiteX9-201" fmla="*/ 5952 w 295275"/>
              <a:gd name="connsiteY9-202" fmla="*/ 269304 h 599179"/>
              <a:gd name="connsiteX10-203" fmla="*/ 204540 w 295275"/>
              <a:gd name="connsiteY10-204" fmla="*/ 547 h 599179"/>
              <a:gd name="connsiteX11-205" fmla="*/ 207995 w 295275"/>
              <a:gd name="connsiteY11-206" fmla="*/ 0 h 599179"/>
              <a:gd name="connsiteX0-207" fmla="*/ 207995 w 295275"/>
              <a:gd name="connsiteY0-208" fmla="*/ 0 h 599179"/>
              <a:gd name="connsiteX1-209" fmla="*/ 218480 w 295275"/>
              <a:gd name="connsiteY1-210" fmla="*/ 17025 h 599179"/>
              <a:gd name="connsiteX2-211" fmla="*/ 263922 w 295275"/>
              <a:gd name="connsiteY2-212" fmla="*/ 59952 h 599179"/>
              <a:gd name="connsiteX3-213" fmla="*/ 275967 w 295275"/>
              <a:gd name="connsiteY3-214" fmla="*/ 66705 h 599179"/>
              <a:gd name="connsiteX4-215" fmla="*/ 152376 w 295275"/>
              <a:gd name="connsiteY4-216" fmla="*/ 303904 h 599179"/>
              <a:gd name="connsiteX5-217" fmla="*/ 295275 w 295275"/>
              <a:gd name="connsiteY5-218" fmla="*/ 303904 h 599179"/>
              <a:gd name="connsiteX6-219" fmla="*/ 295275 w 295275"/>
              <a:gd name="connsiteY6-220" fmla="*/ 599179 h 599179"/>
              <a:gd name="connsiteX7-221" fmla="*/ 0 w 295275"/>
              <a:gd name="connsiteY7-222" fmla="*/ 599179 h 599179"/>
              <a:gd name="connsiteX8-223" fmla="*/ 0 w 295275"/>
              <a:gd name="connsiteY8-224" fmla="*/ 303904 h 599179"/>
              <a:gd name="connsiteX9-225" fmla="*/ 5952 w 295275"/>
              <a:gd name="connsiteY9-226" fmla="*/ 269304 h 599179"/>
              <a:gd name="connsiteX10-227" fmla="*/ 204540 w 295275"/>
              <a:gd name="connsiteY10-228" fmla="*/ 547 h 599179"/>
              <a:gd name="connsiteX11-229" fmla="*/ 207995 w 295275"/>
              <a:gd name="connsiteY11-230" fmla="*/ 0 h 599179"/>
              <a:gd name="connsiteX0-231" fmla="*/ 207995 w 295275"/>
              <a:gd name="connsiteY0-232" fmla="*/ 0 h 599179"/>
              <a:gd name="connsiteX1-233" fmla="*/ 218480 w 295275"/>
              <a:gd name="connsiteY1-234" fmla="*/ 17025 h 599179"/>
              <a:gd name="connsiteX2-235" fmla="*/ 263922 w 295275"/>
              <a:gd name="connsiteY2-236" fmla="*/ 59952 h 599179"/>
              <a:gd name="connsiteX3-237" fmla="*/ 275967 w 295275"/>
              <a:gd name="connsiteY3-238" fmla="*/ 66705 h 599179"/>
              <a:gd name="connsiteX4-239" fmla="*/ 152376 w 295275"/>
              <a:gd name="connsiteY4-240" fmla="*/ 303904 h 599179"/>
              <a:gd name="connsiteX5-241" fmla="*/ 295275 w 295275"/>
              <a:gd name="connsiteY5-242" fmla="*/ 303904 h 599179"/>
              <a:gd name="connsiteX6-243" fmla="*/ 295275 w 295275"/>
              <a:gd name="connsiteY6-244" fmla="*/ 599179 h 599179"/>
              <a:gd name="connsiteX7-245" fmla="*/ 0 w 295275"/>
              <a:gd name="connsiteY7-246" fmla="*/ 599179 h 599179"/>
              <a:gd name="connsiteX8-247" fmla="*/ 0 w 295275"/>
              <a:gd name="connsiteY8-248" fmla="*/ 303904 h 599179"/>
              <a:gd name="connsiteX9-249" fmla="*/ 204540 w 295275"/>
              <a:gd name="connsiteY9-250" fmla="*/ 547 h 599179"/>
              <a:gd name="connsiteX10-251" fmla="*/ 207995 w 295275"/>
              <a:gd name="connsiteY10-252" fmla="*/ 0 h 599179"/>
              <a:gd name="connsiteX0-253" fmla="*/ 207995 w 295275"/>
              <a:gd name="connsiteY0-254" fmla="*/ 0 h 599179"/>
              <a:gd name="connsiteX1-255" fmla="*/ 218480 w 295275"/>
              <a:gd name="connsiteY1-256" fmla="*/ 17025 h 599179"/>
              <a:gd name="connsiteX2-257" fmla="*/ 263922 w 295275"/>
              <a:gd name="connsiteY2-258" fmla="*/ 59952 h 599179"/>
              <a:gd name="connsiteX3-259" fmla="*/ 275967 w 295275"/>
              <a:gd name="connsiteY3-260" fmla="*/ 66705 h 599179"/>
              <a:gd name="connsiteX4-261" fmla="*/ 152376 w 295275"/>
              <a:gd name="connsiteY4-262" fmla="*/ 303904 h 599179"/>
              <a:gd name="connsiteX5-263" fmla="*/ 295275 w 295275"/>
              <a:gd name="connsiteY5-264" fmla="*/ 303904 h 599179"/>
              <a:gd name="connsiteX6-265" fmla="*/ 295275 w 295275"/>
              <a:gd name="connsiteY6-266" fmla="*/ 599179 h 599179"/>
              <a:gd name="connsiteX7-267" fmla="*/ 0 w 295275"/>
              <a:gd name="connsiteY7-268" fmla="*/ 599179 h 599179"/>
              <a:gd name="connsiteX8-269" fmla="*/ 0 w 295275"/>
              <a:gd name="connsiteY8-270" fmla="*/ 303904 h 599179"/>
              <a:gd name="connsiteX9-271" fmla="*/ 204540 w 295275"/>
              <a:gd name="connsiteY9-272" fmla="*/ 547 h 599179"/>
              <a:gd name="connsiteX10-273" fmla="*/ 207995 w 295275"/>
              <a:gd name="connsiteY10-274" fmla="*/ 0 h 599179"/>
              <a:gd name="connsiteX0-275" fmla="*/ 207995 w 295275"/>
              <a:gd name="connsiteY0-276" fmla="*/ 0 h 599179"/>
              <a:gd name="connsiteX1-277" fmla="*/ 218480 w 295275"/>
              <a:gd name="connsiteY1-278" fmla="*/ 17025 h 599179"/>
              <a:gd name="connsiteX2-279" fmla="*/ 263922 w 295275"/>
              <a:gd name="connsiteY2-280" fmla="*/ 59952 h 599179"/>
              <a:gd name="connsiteX3-281" fmla="*/ 275967 w 295275"/>
              <a:gd name="connsiteY3-282" fmla="*/ 66705 h 599179"/>
              <a:gd name="connsiteX4-283" fmla="*/ 152376 w 295275"/>
              <a:gd name="connsiteY4-284" fmla="*/ 303904 h 599179"/>
              <a:gd name="connsiteX5-285" fmla="*/ 295275 w 295275"/>
              <a:gd name="connsiteY5-286" fmla="*/ 303904 h 599179"/>
              <a:gd name="connsiteX6-287" fmla="*/ 295275 w 295275"/>
              <a:gd name="connsiteY6-288" fmla="*/ 599179 h 599179"/>
              <a:gd name="connsiteX7-289" fmla="*/ 0 w 295275"/>
              <a:gd name="connsiteY7-290" fmla="*/ 599179 h 599179"/>
              <a:gd name="connsiteX8-291" fmla="*/ 0 w 295275"/>
              <a:gd name="connsiteY8-292" fmla="*/ 303904 h 599179"/>
              <a:gd name="connsiteX9-293" fmla="*/ 207995 w 295275"/>
              <a:gd name="connsiteY9-294" fmla="*/ 0 h 599179"/>
              <a:gd name="connsiteX0-295" fmla="*/ 207995 w 295275"/>
              <a:gd name="connsiteY0-296" fmla="*/ 0 h 599179"/>
              <a:gd name="connsiteX1-297" fmla="*/ 218480 w 295275"/>
              <a:gd name="connsiteY1-298" fmla="*/ 17025 h 599179"/>
              <a:gd name="connsiteX2-299" fmla="*/ 263922 w 295275"/>
              <a:gd name="connsiteY2-300" fmla="*/ 59952 h 599179"/>
              <a:gd name="connsiteX3-301" fmla="*/ 275967 w 295275"/>
              <a:gd name="connsiteY3-302" fmla="*/ 66705 h 599179"/>
              <a:gd name="connsiteX4-303" fmla="*/ 152376 w 295275"/>
              <a:gd name="connsiteY4-304" fmla="*/ 303904 h 599179"/>
              <a:gd name="connsiteX5-305" fmla="*/ 295275 w 295275"/>
              <a:gd name="connsiteY5-306" fmla="*/ 303904 h 599179"/>
              <a:gd name="connsiteX6-307" fmla="*/ 295275 w 295275"/>
              <a:gd name="connsiteY6-308" fmla="*/ 599179 h 599179"/>
              <a:gd name="connsiteX7-309" fmla="*/ 0 w 295275"/>
              <a:gd name="connsiteY7-310" fmla="*/ 599179 h 599179"/>
              <a:gd name="connsiteX8-311" fmla="*/ 0 w 295275"/>
              <a:gd name="connsiteY8-312" fmla="*/ 303904 h 599179"/>
              <a:gd name="connsiteX9-313" fmla="*/ 207995 w 295275"/>
              <a:gd name="connsiteY9-314" fmla="*/ 0 h 599179"/>
              <a:gd name="connsiteX0-315" fmla="*/ 207995 w 295275"/>
              <a:gd name="connsiteY0-316" fmla="*/ 0 h 599179"/>
              <a:gd name="connsiteX1-317" fmla="*/ 218480 w 295275"/>
              <a:gd name="connsiteY1-318" fmla="*/ 17025 h 599179"/>
              <a:gd name="connsiteX2-319" fmla="*/ 263922 w 295275"/>
              <a:gd name="connsiteY2-320" fmla="*/ 59952 h 599179"/>
              <a:gd name="connsiteX3-321" fmla="*/ 275967 w 295275"/>
              <a:gd name="connsiteY3-322" fmla="*/ 66705 h 599179"/>
              <a:gd name="connsiteX4-323" fmla="*/ 152376 w 295275"/>
              <a:gd name="connsiteY4-324" fmla="*/ 303904 h 599179"/>
              <a:gd name="connsiteX5-325" fmla="*/ 295275 w 295275"/>
              <a:gd name="connsiteY5-326" fmla="*/ 303904 h 599179"/>
              <a:gd name="connsiteX6-327" fmla="*/ 295275 w 295275"/>
              <a:gd name="connsiteY6-328" fmla="*/ 599179 h 599179"/>
              <a:gd name="connsiteX7-329" fmla="*/ 0 w 295275"/>
              <a:gd name="connsiteY7-330" fmla="*/ 599179 h 599179"/>
              <a:gd name="connsiteX8-331" fmla="*/ 0 w 295275"/>
              <a:gd name="connsiteY8-332" fmla="*/ 303904 h 599179"/>
              <a:gd name="connsiteX9-333" fmla="*/ 207995 w 295275"/>
              <a:gd name="connsiteY9-334" fmla="*/ 0 h 599179"/>
              <a:gd name="connsiteX0-335" fmla="*/ 207995 w 295275"/>
              <a:gd name="connsiteY0-336" fmla="*/ 0 h 599179"/>
              <a:gd name="connsiteX1-337" fmla="*/ 218480 w 295275"/>
              <a:gd name="connsiteY1-338" fmla="*/ 17025 h 599179"/>
              <a:gd name="connsiteX2-339" fmla="*/ 263922 w 295275"/>
              <a:gd name="connsiteY2-340" fmla="*/ 59952 h 599179"/>
              <a:gd name="connsiteX3-341" fmla="*/ 275967 w 295275"/>
              <a:gd name="connsiteY3-342" fmla="*/ 66705 h 599179"/>
              <a:gd name="connsiteX4-343" fmla="*/ 152376 w 295275"/>
              <a:gd name="connsiteY4-344" fmla="*/ 303904 h 599179"/>
              <a:gd name="connsiteX5-345" fmla="*/ 295275 w 295275"/>
              <a:gd name="connsiteY5-346" fmla="*/ 303904 h 599179"/>
              <a:gd name="connsiteX6-347" fmla="*/ 295275 w 295275"/>
              <a:gd name="connsiteY6-348" fmla="*/ 599179 h 599179"/>
              <a:gd name="connsiteX7-349" fmla="*/ 0 w 295275"/>
              <a:gd name="connsiteY7-350" fmla="*/ 599179 h 599179"/>
              <a:gd name="connsiteX8-351" fmla="*/ 0 w 295275"/>
              <a:gd name="connsiteY8-352" fmla="*/ 303904 h 599179"/>
              <a:gd name="connsiteX9-353" fmla="*/ 207995 w 295275"/>
              <a:gd name="connsiteY9-354" fmla="*/ 0 h 599179"/>
              <a:gd name="connsiteX0-355" fmla="*/ 207995 w 295275"/>
              <a:gd name="connsiteY0-356" fmla="*/ 0 h 599179"/>
              <a:gd name="connsiteX1-357" fmla="*/ 218480 w 295275"/>
              <a:gd name="connsiteY1-358" fmla="*/ 17025 h 599179"/>
              <a:gd name="connsiteX2-359" fmla="*/ 263922 w 295275"/>
              <a:gd name="connsiteY2-360" fmla="*/ 59952 h 599179"/>
              <a:gd name="connsiteX3-361" fmla="*/ 275967 w 295275"/>
              <a:gd name="connsiteY3-362" fmla="*/ 66705 h 599179"/>
              <a:gd name="connsiteX4-363" fmla="*/ 152376 w 295275"/>
              <a:gd name="connsiteY4-364" fmla="*/ 303904 h 599179"/>
              <a:gd name="connsiteX5-365" fmla="*/ 295275 w 295275"/>
              <a:gd name="connsiteY5-366" fmla="*/ 303904 h 599179"/>
              <a:gd name="connsiteX6-367" fmla="*/ 295275 w 295275"/>
              <a:gd name="connsiteY6-368" fmla="*/ 599179 h 599179"/>
              <a:gd name="connsiteX7-369" fmla="*/ 0 w 295275"/>
              <a:gd name="connsiteY7-370" fmla="*/ 599179 h 599179"/>
              <a:gd name="connsiteX8-371" fmla="*/ 0 w 295275"/>
              <a:gd name="connsiteY8-372" fmla="*/ 303904 h 599179"/>
              <a:gd name="connsiteX9-373" fmla="*/ 207995 w 295275"/>
              <a:gd name="connsiteY9-374" fmla="*/ 0 h 599179"/>
              <a:gd name="connsiteX0-375" fmla="*/ 207995 w 295275"/>
              <a:gd name="connsiteY0-376" fmla="*/ 0 h 599179"/>
              <a:gd name="connsiteX1-377" fmla="*/ 218480 w 295275"/>
              <a:gd name="connsiteY1-378" fmla="*/ 17025 h 599179"/>
              <a:gd name="connsiteX2-379" fmla="*/ 263922 w 295275"/>
              <a:gd name="connsiteY2-380" fmla="*/ 59952 h 599179"/>
              <a:gd name="connsiteX3-381" fmla="*/ 275967 w 295275"/>
              <a:gd name="connsiteY3-382" fmla="*/ 66705 h 599179"/>
              <a:gd name="connsiteX4-383" fmla="*/ 152376 w 295275"/>
              <a:gd name="connsiteY4-384" fmla="*/ 303904 h 599179"/>
              <a:gd name="connsiteX5-385" fmla="*/ 295275 w 295275"/>
              <a:gd name="connsiteY5-386" fmla="*/ 303904 h 599179"/>
              <a:gd name="connsiteX6-387" fmla="*/ 295275 w 295275"/>
              <a:gd name="connsiteY6-388" fmla="*/ 599179 h 599179"/>
              <a:gd name="connsiteX7-389" fmla="*/ 0 w 295275"/>
              <a:gd name="connsiteY7-390" fmla="*/ 599179 h 599179"/>
              <a:gd name="connsiteX8-391" fmla="*/ 0 w 295275"/>
              <a:gd name="connsiteY8-392" fmla="*/ 303904 h 599179"/>
              <a:gd name="connsiteX9-393" fmla="*/ 207995 w 295275"/>
              <a:gd name="connsiteY9-394" fmla="*/ 0 h 599179"/>
              <a:gd name="connsiteX0-395" fmla="*/ 207995 w 295275"/>
              <a:gd name="connsiteY0-396" fmla="*/ 0 h 599179"/>
              <a:gd name="connsiteX1-397" fmla="*/ 218480 w 295275"/>
              <a:gd name="connsiteY1-398" fmla="*/ 17025 h 599179"/>
              <a:gd name="connsiteX2-399" fmla="*/ 263922 w 295275"/>
              <a:gd name="connsiteY2-400" fmla="*/ 59952 h 599179"/>
              <a:gd name="connsiteX3-401" fmla="*/ 275967 w 295275"/>
              <a:gd name="connsiteY3-402" fmla="*/ 66705 h 599179"/>
              <a:gd name="connsiteX4-403" fmla="*/ 152376 w 295275"/>
              <a:gd name="connsiteY4-404" fmla="*/ 303904 h 599179"/>
              <a:gd name="connsiteX5-405" fmla="*/ 295275 w 295275"/>
              <a:gd name="connsiteY5-406" fmla="*/ 303904 h 599179"/>
              <a:gd name="connsiteX6-407" fmla="*/ 295275 w 295275"/>
              <a:gd name="connsiteY6-408" fmla="*/ 599179 h 599179"/>
              <a:gd name="connsiteX7-409" fmla="*/ 0 w 295275"/>
              <a:gd name="connsiteY7-410" fmla="*/ 599179 h 599179"/>
              <a:gd name="connsiteX8-411" fmla="*/ 0 w 295275"/>
              <a:gd name="connsiteY8-412" fmla="*/ 303904 h 599179"/>
              <a:gd name="connsiteX9-413" fmla="*/ 207995 w 295275"/>
              <a:gd name="connsiteY9-414" fmla="*/ 0 h 599179"/>
              <a:gd name="connsiteX0-415" fmla="*/ 207995 w 295275"/>
              <a:gd name="connsiteY0-416" fmla="*/ 0 h 599179"/>
              <a:gd name="connsiteX1-417" fmla="*/ 218480 w 295275"/>
              <a:gd name="connsiteY1-418" fmla="*/ 17025 h 599179"/>
              <a:gd name="connsiteX2-419" fmla="*/ 263922 w 295275"/>
              <a:gd name="connsiteY2-420" fmla="*/ 59952 h 599179"/>
              <a:gd name="connsiteX3-421" fmla="*/ 275967 w 295275"/>
              <a:gd name="connsiteY3-422" fmla="*/ 66705 h 599179"/>
              <a:gd name="connsiteX4-423" fmla="*/ 152376 w 295275"/>
              <a:gd name="connsiteY4-424" fmla="*/ 303904 h 599179"/>
              <a:gd name="connsiteX5-425" fmla="*/ 295275 w 295275"/>
              <a:gd name="connsiteY5-426" fmla="*/ 303904 h 599179"/>
              <a:gd name="connsiteX6-427" fmla="*/ 295275 w 295275"/>
              <a:gd name="connsiteY6-428" fmla="*/ 599179 h 599179"/>
              <a:gd name="connsiteX7-429" fmla="*/ 0 w 295275"/>
              <a:gd name="connsiteY7-430" fmla="*/ 599179 h 599179"/>
              <a:gd name="connsiteX8-431" fmla="*/ 0 w 295275"/>
              <a:gd name="connsiteY8-432" fmla="*/ 334942 h 599179"/>
              <a:gd name="connsiteX9-433" fmla="*/ 207995 w 295275"/>
              <a:gd name="connsiteY9-434" fmla="*/ 0 h 599179"/>
              <a:gd name="connsiteX0-435" fmla="*/ 207995 w 295275"/>
              <a:gd name="connsiteY0-436" fmla="*/ 0 h 599179"/>
              <a:gd name="connsiteX1-437" fmla="*/ 218480 w 295275"/>
              <a:gd name="connsiteY1-438" fmla="*/ 17025 h 599179"/>
              <a:gd name="connsiteX2-439" fmla="*/ 263922 w 295275"/>
              <a:gd name="connsiteY2-440" fmla="*/ 59952 h 599179"/>
              <a:gd name="connsiteX3-441" fmla="*/ 275967 w 295275"/>
              <a:gd name="connsiteY3-442" fmla="*/ 66705 h 599179"/>
              <a:gd name="connsiteX4-443" fmla="*/ 152376 w 295275"/>
              <a:gd name="connsiteY4-444" fmla="*/ 303904 h 599179"/>
              <a:gd name="connsiteX5-445" fmla="*/ 295275 w 295275"/>
              <a:gd name="connsiteY5-446" fmla="*/ 303904 h 599179"/>
              <a:gd name="connsiteX6-447" fmla="*/ 295275 w 295275"/>
              <a:gd name="connsiteY6-448" fmla="*/ 599179 h 599179"/>
              <a:gd name="connsiteX7-449" fmla="*/ 0 w 295275"/>
              <a:gd name="connsiteY7-450" fmla="*/ 599179 h 599179"/>
              <a:gd name="connsiteX8-451" fmla="*/ 0 w 295275"/>
              <a:gd name="connsiteY8-452" fmla="*/ 334942 h 599179"/>
              <a:gd name="connsiteX9-453" fmla="*/ 207995 w 295275"/>
              <a:gd name="connsiteY9-454" fmla="*/ 0 h 599179"/>
              <a:gd name="connsiteX0-455" fmla="*/ 207995 w 295275"/>
              <a:gd name="connsiteY0-456" fmla="*/ 0 h 599179"/>
              <a:gd name="connsiteX1-457" fmla="*/ 218480 w 295275"/>
              <a:gd name="connsiteY1-458" fmla="*/ 17025 h 599179"/>
              <a:gd name="connsiteX2-459" fmla="*/ 263922 w 295275"/>
              <a:gd name="connsiteY2-460" fmla="*/ 59952 h 599179"/>
              <a:gd name="connsiteX3-461" fmla="*/ 275967 w 295275"/>
              <a:gd name="connsiteY3-462" fmla="*/ 66705 h 599179"/>
              <a:gd name="connsiteX4-463" fmla="*/ 152376 w 295275"/>
              <a:gd name="connsiteY4-464" fmla="*/ 303904 h 599179"/>
              <a:gd name="connsiteX5-465" fmla="*/ 295275 w 295275"/>
              <a:gd name="connsiteY5-466" fmla="*/ 303904 h 599179"/>
              <a:gd name="connsiteX6-467" fmla="*/ 295275 w 295275"/>
              <a:gd name="connsiteY6-468" fmla="*/ 599179 h 599179"/>
              <a:gd name="connsiteX7-469" fmla="*/ 0 w 295275"/>
              <a:gd name="connsiteY7-470" fmla="*/ 599179 h 599179"/>
              <a:gd name="connsiteX8-471" fmla="*/ 0 w 295275"/>
              <a:gd name="connsiteY8-472" fmla="*/ 334942 h 599179"/>
              <a:gd name="connsiteX9-473" fmla="*/ 207995 w 295275"/>
              <a:gd name="connsiteY9-474" fmla="*/ 0 h 5991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295275" h="599179">
                <a:moveTo>
                  <a:pt x="207995" y="0"/>
                </a:moveTo>
                <a:lnTo>
                  <a:pt x="218480" y="17025"/>
                </a:lnTo>
                <a:cubicBezTo>
                  <a:pt x="231034" y="32364"/>
                  <a:pt x="246314" y="46986"/>
                  <a:pt x="263922" y="59952"/>
                </a:cubicBezTo>
                <a:lnTo>
                  <a:pt x="275967" y="66705"/>
                </a:lnTo>
                <a:cubicBezTo>
                  <a:pt x="274744" y="66607"/>
                  <a:pt x="166924" y="148026"/>
                  <a:pt x="152376" y="303904"/>
                </a:cubicBezTo>
                <a:lnTo>
                  <a:pt x="295275" y="303904"/>
                </a:lnTo>
                <a:lnTo>
                  <a:pt x="295275" y="599179"/>
                </a:lnTo>
                <a:lnTo>
                  <a:pt x="0" y="599179"/>
                </a:lnTo>
                <a:lnTo>
                  <a:pt x="0" y="334942"/>
                </a:lnTo>
                <a:cubicBezTo>
                  <a:pt x="10368" y="113589"/>
                  <a:pt x="207637" y="2353"/>
                  <a:pt x="207995" y="0"/>
                </a:cubicBezTo>
                <a:close/>
              </a:path>
            </a:pathLst>
          </a:custGeom>
          <a:solidFill>
            <a:srgbClr val="E7E6E6">
              <a:lumMod val="90000"/>
            </a:srgbClr>
          </a:solidFill>
          <a:ln w="31750" cap="rnd">
            <a:noFill/>
            <a:round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4" name="任意多边形: 形状 23"/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805180" y="855345"/>
            <a:ext cx="356235" cy="722630"/>
          </a:xfrm>
          <a:custGeom>
            <a:avLst/>
            <a:gdLst>
              <a:gd name="connsiteX0" fmla="*/ 207995 w 295275"/>
              <a:gd name="connsiteY0" fmla="*/ 0 h 599179"/>
              <a:gd name="connsiteX1" fmla="*/ 218480 w 295275"/>
              <a:gd name="connsiteY1" fmla="*/ 17025 h 599179"/>
              <a:gd name="connsiteX2" fmla="*/ 263922 w 295275"/>
              <a:gd name="connsiteY2" fmla="*/ 59952 h 599179"/>
              <a:gd name="connsiteX3" fmla="*/ 275967 w 295275"/>
              <a:gd name="connsiteY3" fmla="*/ 66705 h 599179"/>
              <a:gd name="connsiteX4" fmla="*/ 258864 w 295275"/>
              <a:gd name="connsiteY4" fmla="*/ 77309 h 599179"/>
              <a:gd name="connsiteX5" fmla="*/ 164932 w 295275"/>
              <a:gd name="connsiteY5" fmla="*/ 229252 h 599179"/>
              <a:gd name="connsiteX6" fmla="*/ 145322 w 295275"/>
              <a:gd name="connsiteY6" fmla="*/ 303904 h 599179"/>
              <a:gd name="connsiteX7" fmla="*/ 295275 w 295275"/>
              <a:gd name="connsiteY7" fmla="*/ 303904 h 599179"/>
              <a:gd name="connsiteX8" fmla="*/ 295275 w 295275"/>
              <a:gd name="connsiteY8" fmla="*/ 599179 h 599179"/>
              <a:gd name="connsiteX9" fmla="*/ 0 w 295275"/>
              <a:gd name="connsiteY9" fmla="*/ 599179 h 599179"/>
              <a:gd name="connsiteX10" fmla="*/ 0 w 295275"/>
              <a:gd name="connsiteY10" fmla="*/ 303904 h 599179"/>
              <a:gd name="connsiteX11" fmla="*/ 5952 w 295275"/>
              <a:gd name="connsiteY11" fmla="*/ 269304 h 599179"/>
              <a:gd name="connsiteX12" fmla="*/ 204540 w 295275"/>
              <a:gd name="connsiteY12" fmla="*/ 547 h 599179"/>
              <a:gd name="connsiteX0-1" fmla="*/ 207995 w 295275"/>
              <a:gd name="connsiteY0-2" fmla="*/ 0 h 599179"/>
              <a:gd name="connsiteX1-3" fmla="*/ 218480 w 295275"/>
              <a:gd name="connsiteY1-4" fmla="*/ 17025 h 599179"/>
              <a:gd name="connsiteX2-5" fmla="*/ 263922 w 295275"/>
              <a:gd name="connsiteY2-6" fmla="*/ 59952 h 599179"/>
              <a:gd name="connsiteX3-7" fmla="*/ 275967 w 295275"/>
              <a:gd name="connsiteY3-8" fmla="*/ 66705 h 599179"/>
              <a:gd name="connsiteX4-9" fmla="*/ 258864 w 295275"/>
              <a:gd name="connsiteY4-10" fmla="*/ 77309 h 599179"/>
              <a:gd name="connsiteX5-11" fmla="*/ 164932 w 295275"/>
              <a:gd name="connsiteY5-12" fmla="*/ 229252 h 599179"/>
              <a:gd name="connsiteX6-13" fmla="*/ 152376 w 295275"/>
              <a:gd name="connsiteY6-14" fmla="*/ 303904 h 599179"/>
              <a:gd name="connsiteX7-15" fmla="*/ 295275 w 295275"/>
              <a:gd name="connsiteY7-16" fmla="*/ 303904 h 599179"/>
              <a:gd name="connsiteX8-17" fmla="*/ 295275 w 295275"/>
              <a:gd name="connsiteY8-18" fmla="*/ 599179 h 599179"/>
              <a:gd name="connsiteX9-19" fmla="*/ 0 w 295275"/>
              <a:gd name="connsiteY9-20" fmla="*/ 599179 h 599179"/>
              <a:gd name="connsiteX10-21" fmla="*/ 0 w 295275"/>
              <a:gd name="connsiteY10-22" fmla="*/ 303904 h 599179"/>
              <a:gd name="connsiteX11-23" fmla="*/ 5952 w 295275"/>
              <a:gd name="connsiteY11-24" fmla="*/ 269304 h 599179"/>
              <a:gd name="connsiteX12-25" fmla="*/ 204540 w 295275"/>
              <a:gd name="connsiteY12-26" fmla="*/ 547 h 599179"/>
              <a:gd name="connsiteX13" fmla="*/ 207995 w 295275"/>
              <a:gd name="connsiteY13" fmla="*/ 0 h 599179"/>
              <a:gd name="connsiteX0-27" fmla="*/ 207995 w 295275"/>
              <a:gd name="connsiteY0-28" fmla="*/ 0 h 599179"/>
              <a:gd name="connsiteX1-29" fmla="*/ 218480 w 295275"/>
              <a:gd name="connsiteY1-30" fmla="*/ 17025 h 599179"/>
              <a:gd name="connsiteX2-31" fmla="*/ 263922 w 295275"/>
              <a:gd name="connsiteY2-32" fmla="*/ 59952 h 599179"/>
              <a:gd name="connsiteX3-33" fmla="*/ 275967 w 295275"/>
              <a:gd name="connsiteY3-34" fmla="*/ 66705 h 599179"/>
              <a:gd name="connsiteX4-35" fmla="*/ 258864 w 295275"/>
              <a:gd name="connsiteY4-36" fmla="*/ 77309 h 599179"/>
              <a:gd name="connsiteX5-37" fmla="*/ 164932 w 295275"/>
              <a:gd name="connsiteY5-38" fmla="*/ 229252 h 599179"/>
              <a:gd name="connsiteX6-39" fmla="*/ 152376 w 295275"/>
              <a:gd name="connsiteY6-40" fmla="*/ 303904 h 599179"/>
              <a:gd name="connsiteX7-41" fmla="*/ 295275 w 295275"/>
              <a:gd name="connsiteY7-42" fmla="*/ 303904 h 599179"/>
              <a:gd name="connsiteX8-43" fmla="*/ 295275 w 295275"/>
              <a:gd name="connsiteY8-44" fmla="*/ 599179 h 599179"/>
              <a:gd name="connsiteX9-45" fmla="*/ 0 w 295275"/>
              <a:gd name="connsiteY9-46" fmla="*/ 599179 h 599179"/>
              <a:gd name="connsiteX10-47" fmla="*/ 0 w 295275"/>
              <a:gd name="connsiteY10-48" fmla="*/ 303904 h 599179"/>
              <a:gd name="connsiteX11-49" fmla="*/ 5952 w 295275"/>
              <a:gd name="connsiteY11-50" fmla="*/ 269304 h 599179"/>
              <a:gd name="connsiteX12-51" fmla="*/ 204540 w 295275"/>
              <a:gd name="connsiteY12-52" fmla="*/ 547 h 599179"/>
              <a:gd name="connsiteX13-53" fmla="*/ 207995 w 295275"/>
              <a:gd name="connsiteY13-54" fmla="*/ 0 h 599179"/>
              <a:gd name="connsiteX0-55" fmla="*/ 207995 w 295275"/>
              <a:gd name="connsiteY0-56" fmla="*/ 0 h 599179"/>
              <a:gd name="connsiteX1-57" fmla="*/ 218480 w 295275"/>
              <a:gd name="connsiteY1-58" fmla="*/ 17025 h 599179"/>
              <a:gd name="connsiteX2-59" fmla="*/ 263922 w 295275"/>
              <a:gd name="connsiteY2-60" fmla="*/ 59952 h 599179"/>
              <a:gd name="connsiteX3-61" fmla="*/ 275967 w 295275"/>
              <a:gd name="connsiteY3-62" fmla="*/ 66705 h 599179"/>
              <a:gd name="connsiteX4-63" fmla="*/ 258864 w 295275"/>
              <a:gd name="connsiteY4-64" fmla="*/ 77309 h 599179"/>
              <a:gd name="connsiteX5-65" fmla="*/ 164932 w 295275"/>
              <a:gd name="connsiteY5-66" fmla="*/ 229252 h 599179"/>
              <a:gd name="connsiteX6-67" fmla="*/ 152376 w 295275"/>
              <a:gd name="connsiteY6-68" fmla="*/ 303904 h 599179"/>
              <a:gd name="connsiteX7-69" fmla="*/ 295275 w 295275"/>
              <a:gd name="connsiteY7-70" fmla="*/ 303904 h 599179"/>
              <a:gd name="connsiteX8-71" fmla="*/ 295275 w 295275"/>
              <a:gd name="connsiteY8-72" fmla="*/ 599179 h 599179"/>
              <a:gd name="connsiteX9-73" fmla="*/ 0 w 295275"/>
              <a:gd name="connsiteY9-74" fmla="*/ 599179 h 599179"/>
              <a:gd name="connsiteX10-75" fmla="*/ 0 w 295275"/>
              <a:gd name="connsiteY10-76" fmla="*/ 303904 h 599179"/>
              <a:gd name="connsiteX11-77" fmla="*/ 5952 w 295275"/>
              <a:gd name="connsiteY11-78" fmla="*/ 269304 h 599179"/>
              <a:gd name="connsiteX12-79" fmla="*/ 204540 w 295275"/>
              <a:gd name="connsiteY12-80" fmla="*/ 547 h 599179"/>
              <a:gd name="connsiteX13-81" fmla="*/ 207995 w 295275"/>
              <a:gd name="connsiteY13-82" fmla="*/ 0 h 599179"/>
              <a:gd name="connsiteX0-83" fmla="*/ 207995 w 295275"/>
              <a:gd name="connsiteY0-84" fmla="*/ 0 h 599179"/>
              <a:gd name="connsiteX1-85" fmla="*/ 218480 w 295275"/>
              <a:gd name="connsiteY1-86" fmla="*/ 17025 h 599179"/>
              <a:gd name="connsiteX2-87" fmla="*/ 263922 w 295275"/>
              <a:gd name="connsiteY2-88" fmla="*/ 59952 h 599179"/>
              <a:gd name="connsiteX3-89" fmla="*/ 275967 w 295275"/>
              <a:gd name="connsiteY3-90" fmla="*/ 66705 h 599179"/>
              <a:gd name="connsiteX4-91" fmla="*/ 258864 w 295275"/>
              <a:gd name="connsiteY4-92" fmla="*/ 77309 h 599179"/>
              <a:gd name="connsiteX5-93" fmla="*/ 152376 w 295275"/>
              <a:gd name="connsiteY5-94" fmla="*/ 303904 h 599179"/>
              <a:gd name="connsiteX6-95" fmla="*/ 295275 w 295275"/>
              <a:gd name="connsiteY6-96" fmla="*/ 303904 h 599179"/>
              <a:gd name="connsiteX7-97" fmla="*/ 295275 w 295275"/>
              <a:gd name="connsiteY7-98" fmla="*/ 599179 h 599179"/>
              <a:gd name="connsiteX8-99" fmla="*/ 0 w 295275"/>
              <a:gd name="connsiteY8-100" fmla="*/ 599179 h 599179"/>
              <a:gd name="connsiteX9-101" fmla="*/ 0 w 295275"/>
              <a:gd name="connsiteY9-102" fmla="*/ 303904 h 599179"/>
              <a:gd name="connsiteX10-103" fmla="*/ 5952 w 295275"/>
              <a:gd name="connsiteY10-104" fmla="*/ 269304 h 599179"/>
              <a:gd name="connsiteX11-105" fmla="*/ 204540 w 295275"/>
              <a:gd name="connsiteY11-106" fmla="*/ 547 h 599179"/>
              <a:gd name="connsiteX12-107" fmla="*/ 207995 w 295275"/>
              <a:gd name="connsiteY12-108" fmla="*/ 0 h 599179"/>
              <a:gd name="connsiteX0-109" fmla="*/ 207995 w 295275"/>
              <a:gd name="connsiteY0-110" fmla="*/ 0 h 599179"/>
              <a:gd name="connsiteX1-111" fmla="*/ 218480 w 295275"/>
              <a:gd name="connsiteY1-112" fmla="*/ 17025 h 599179"/>
              <a:gd name="connsiteX2-113" fmla="*/ 263922 w 295275"/>
              <a:gd name="connsiteY2-114" fmla="*/ 59952 h 599179"/>
              <a:gd name="connsiteX3-115" fmla="*/ 275967 w 295275"/>
              <a:gd name="connsiteY3-116" fmla="*/ 66705 h 599179"/>
              <a:gd name="connsiteX4-117" fmla="*/ 258864 w 295275"/>
              <a:gd name="connsiteY4-118" fmla="*/ 77309 h 599179"/>
              <a:gd name="connsiteX5-119" fmla="*/ 152376 w 295275"/>
              <a:gd name="connsiteY5-120" fmla="*/ 303904 h 599179"/>
              <a:gd name="connsiteX6-121" fmla="*/ 295275 w 295275"/>
              <a:gd name="connsiteY6-122" fmla="*/ 303904 h 599179"/>
              <a:gd name="connsiteX7-123" fmla="*/ 295275 w 295275"/>
              <a:gd name="connsiteY7-124" fmla="*/ 599179 h 599179"/>
              <a:gd name="connsiteX8-125" fmla="*/ 0 w 295275"/>
              <a:gd name="connsiteY8-126" fmla="*/ 599179 h 599179"/>
              <a:gd name="connsiteX9-127" fmla="*/ 0 w 295275"/>
              <a:gd name="connsiteY9-128" fmla="*/ 303904 h 599179"/>
              <a:gd name="connsiteX10-129" fmla="*/ 5952 w 295275"/>
              <a:gd name="connsiteY10-130" fmla="*/ 269304 h 599179"/>
              <a:gd name="connsiteX11-131" fmla="*/ 204540 w 295275"/>
              <a:gd name="connsiteY11-132" fmla="*/ 547 h 599179"/>
              <a:gd name="connsiteX12-133" fmla="*/ 207995 w 295275"/>
              <a:gd name="connsiteY12-134" fmla="*/ 0 h 599179"/>
              <a:gd name="connsiteX0-135" fmla="*/ 207995 w 295275"/>
              <a:gd name="connsiteY0-136" fmla="*/ 0 h 599179"/>
              <a:gd name="connsiteX1-137" fmla="*/ 218480 w 295275"/>
              <a:gd name="connsiteY1-138" fmla="*/ 17025 h 599179"/>
              <a:gd name="connsiteX2-139" fmla="*/ 263922 w 295275"/>
              <a:gd name="connsiteY2-140" fmla="*/ 59952 h 599179"/>
              <a:gd name="connsiteX3-141" fmla="*/ 275967 w 295275"/>
              <a:gd name="connsiteY3-142" fmla="*/ 66705 h 599179"/>
              <a:gd name="connsiteX4-143" fmla="*/ 152376 w 295275"/>
              <a:gd name="connsiteY4-144" fmla="*/ 303904 h 599179"/>
              <a:gd name="connsiteX5-145" fmla="*/ 295275 w 295275"/>
              <a:gd name="connsiteY5-146" fmla="*/ 303904 h 599179"/>
              <a:gd name="connsiteX6-147" fmla="*/ 295275 w 295275"/>
              <a:gd name="connsiteY6-148" fmla="*/ 599179 h 599179"/>
              <a:gd name="connsiteX7-149" fmla="*/ 0 w 295275"/>
              <a:gd name="connsiteY7-150" fmla="*/ 599179 h 599179"/>
              <a:gd name="connsiteX8-151" fmla="*/ 0 w 295275"/>
              <a:gd name="connsiteY8-152" fmla="*/ 303904 h 599179"/>
              <a:gd name="connsiteX9-153" fmla="*/ 5952 w 295275"/>
              <a:gd name="connsiteY9-154" fmla="*/ 269304 h 599179"/>
              <a:gd name="connsiteX10-155" fmla="*/ 204540 w 295275"/>
              <a:gd name="connsiteY10-156" fmla="*/ 547 h 599179"/>
              <a:gd name="connsiteX11-157" fmla="*/ 207995 w 295275"/>
              <a:gd name="connsiteY11-158" fmla="*/ 0 h 599179"/>
              <a:gd name="connsiteX0-159" fmla="*/ 207995 w 295275"/>
              <a:gd name="connsiteY0-160" fmla="*/ 0 h 599179"/>
              <a:gd name="connsiteX1-161" fmla="*/ 218480 w 295275"/>
              <a:gd name="connsiteY1-162" fmla="*/ 17025 h 599179"/>
              <a:gd name="connsiteX2-163" fmla="*/ 263922 w 295275"/>
              <a:gd name="connsiteY2-164" fmla="*/ 59952 h 599179"/>
              <a:gd name="connsiteX3-165" fmla="*/ 275967 w 295275"/>
              <a:gd name="connsiteY3-166" fmla="*/ 66705 h 599179"/>
              <a:gd name="connsiteX4-167" fmla="*/ 152376 w 295275"/>
              <a:gd name="connsiteY4-168" fmla="*/ 303904 h 599179"/>
              <a:gd name="connsiteX5-169" fmla="*/ 295275 w 295275"/>
              <a:gd name="connsiteY5-170" fmla="*/ 303904 h 599179"/>
              <a:gd name="connsiteX6-171" fmla="*/ 295275 w 295275"/>
              <a:gd name="connsiteY6-172" fmla="*/ 599179 h 599179"/>
              <a:gd name="connsiteX7-173" fmla="*/ 0 w 295275"/>
              <a:gd name="connsiteY7-174" fmla="*/ 599179 h 599179"/>
              <a:gd name="connsiteX8-175" fmla="*/ 0 w 295275"/>
              <a:gd name="connsiteY8-176" fmla="*/ 303904 h 599179"/>
              <a:gd name="connsiteX9-177" fmla="*/ 5952 w 295275"/>
              <a:gd name="connsiteY9-178" fmla="*/ 269304 h 599179"/>
              <a:gd name="connsiteX10-179" fmla="*/ 204540 w 295275"/>
              <a:gd name="connsiteY10-180" fmla="*/ 547 h 599179"/>
              <a:gd name="connsiteX11-181" fmla="*/ 207995 w 295275"/>
              <a:gd name="connsiteY11-182" fmla="*/ 0 h 599179"/>
              <a:gd name="connsiteX0-183" fmla="*/ 207995 w 295275"/>
              <a:gd name="connsiteY0-184" fmla="*/ 0 h 599179"/>
              <a:gd name="connsiteX1-185" fmla="*/ 218480 w 295275"/>
              <a:gd name="connsiteY1-186" fmla="*/ 17025 h 599179"/>
              <a:gd name="connsiteX2-187" fmla="*/ 263922 w 295275"/>
              <a:gd name="connsiteY2-188" fmla="*/ 59952 h 599179"/>
              <a:gd name="connsiteX3-189" fmla="*/ 275967 w 295275"/>
              <a:gd name="connsiteY3-190" fmla="*/ 66705 h 599179"/>
              <a:gd name="connsiteX4-191" fmla="*/ 152376 w 295275"/>
              <a:gd name="connsiteY4-192" fmla="*/ 303904 h 599179"/>
              <a:gd name="connsiteX5-193" fmla="*/ 295275 w 295275"/>
              <a:gd name="connsiteY5-194" fmla="*/ 303904 h 599179"/>
              <a:gd name="connsiteX6-195" fmla="*/ 295275 w 295275"/>
              <a:gd name="connsiteY6-196" fmla="*/ 599179 h 599179"/>
              <a:gd name="connsiteX7-197" fmla="*/ 0 w 295275"/>
              <a:gd name="connsiteY7-198" fmla="*/ 599179 h 599179"/>
              <a:gd name="connsiteX8-199" fmla="*/ 0 w 295275"/>
              <a:gd name="connsiteY8-200" fmla="*/ 303904 h 599179"/>
              <a:gd name="connsiteX9-201" fmla="*/ 5952 w 295275"/>
              <a:gd name="connsiteY9-202" fmla="*/ 269304 h 599179"/>
              <a:gd name="connsiteX10-203" fmla="*/ 204540 w 295275"/>
              <a:gd name="connsiteY10-204" fmla="*/ 547 h 599179"/>
              <a:gd name="connsiteX11-205" fmla="*/ 207995 w 295275"/>
              <a:gd name="connsiteY11-206" fmla="*/ 0 h 599179"/>
              <a:gd name="connsiteX0-207" fmla="*/ 207995 w 295275"/>
              <a:gd name="connsiteY0-208" fmla="*/ 0 h 599179"/>
              <a:gd name="connsiteX1-209" fmla="*/ 218480 w 295275"/>
              <a:gd name="connsiteY1-210" fmla="*/ 17025 h 599179"/>
              <a:gd name="connsiteX2-211" fmla="*/ 263922 w 295275"/>
              <a:gd name="connsiteY2-212" fmla="*/ 59952 h 599179"/>
              <a:gd name="connsiteX3-213" fmla="*/ 275967 w 295275"/>
              <a:gd name="connsiteY3-214" fmla="*/ 66705 h 599179"/>
              <a:gd name="connsiteX4-215" fmla="*/ 152376 w 295275"/>
              <a:gd name="connsiteY4-216" fmla="*/ 303904 h 599179"/>
              <a:gd name="connsiteX5-217" fmla="*/ 295275 w 295275"/>
              <a:gd name="connsiteY5-218" fmla="*/ 303904 h 599179"/>
              <a:gd name="connsiteX6-219" fmla="*/ 295275 w 295275"/>
              <a:gd name="connsiteY6-220" fmla="*/ 599179 h 599179"/>
              <a:gd name="connsiteX7-221" fmla="*/ 0 w 295275"/>
              <a:gd name="connsiteY7-222" fmla="*/ 599179 h 599179"/>
              <a:gd name="connsiteX8-223" fmla="*/ 0 w 295275"/>
              <a:gd name="connsiteY8-224" fmla="*/ 303904 h 599179"/>
              <a:gd name="connsiteX9-225" fmla="*/ 5952 w 295275"/>
              <a:gd name="connsiteY9-226" fmla="*/ 269304 h 599179"/>
              <a:gd name="connsiteX10-227" fmla="*/ 204540 w 295275"/>
              <a:gd name="connsiteY10-228" fmla="*/ 547 h 599179"/>
              <a:gd name="connsiteX11-229" fmla="*/ 207995 w 295275"/>
              <a:gd name="connsiteY11-230" fmla="*/ 0 h 599179"/>
              <a:gd name="connsiteX0-231" fmla="*/ 207995 w 295275"/>
              <a:gd name="connsiteY0-232" fmla="*/ 0 h 599179"/>
              <a:gd name="connsiteX1-233" fmla="*/ 218480 w 295275"/>
              <a:gd name="connsiteY1-234" fmla="*/ 17025 h 599179"/>
              <a:gd name="connsiteX2-235" fmla="*/ 263922 w 295275"/>
              <a:gd name="connsiteY2-236" fmla="*/ 59952 h 599179"/>
              <a:gd name="connsiteX3-237" fmla="*/ 275967 w 295275"/>
              <a:gd name="connsiteY3-238" fmla="*/ 66705 h 599179"/>
              <a:gd name="connsiteX4-239" fmla="*/ 152376 w 295275"/>
              <a:gd name="connsiteY4-240" fmla="*/ 303904 h 599179"/>
              <a:gd name="connsiteX5-241" fmla="*/ 295275 w 295275"/>
              <a:gd name="connsiteY5-242" fmla="*/ 303904 h 599179"/>
              <a:gd name="connsiteX6-243" fmla="*/ 295275 w 295275"/>
              <a:gd name="connsiteY6-244" fmla="*/ 599179 h 599179"/>
              <a:gd name="connsiteX7-245" fmla="*/ 0 w 295275"/>
              <a:gd name="connsiteY7-246" fmla="*/ 599179 h 599179"/>
              <a:gd name="connsiteX8-247" fmla="*/ 0 w 295275"/>
              <a:gd name="connsiteY8-248" fmla="*/ 303904 h 599179"/>
              <a:gd name="connsiteX9-249" fmla="*/ 204540 w 295275"/>
              <a:gd name="connsiteY9-250" fmla="*/ 547 h 599179"/>
              <a:gd name="connsiteX10-251" fmla="*/ 207995 w 295275"/>
              <a:gd name="connsiteY10-252" fmla="*/ 0 h 599179"/>
              <a:gd name="connsiteX0-253" fmla="*/ 207995 w 295275"/>
              <a:gd name="connsiteY0-254" fmla="*/ 0 h 599179"/>
              <a:gd name="connsiteX1-255" fmla="*/ 218480 w 295275"/>
              <a:gd name="connsiteY1-256" fmla="*/ 17025 h 599179"/>
              <a:gd name="connsiteX2-257" fmla="*/ 263922 w 295275"/>
              <a:gd name="connsiteY2-258" fmla="*/ 59952 h 599179"/>
              <a:gd name="connsiteX3-259" fmla="*/ 275967 w 295275"/>
              <a:gd name="connsiteY3-260" fmla="*/ 66705 h 599179"/>
              <a:gd name="connsiteX4-261" fmla="*/ 152376 w 295275"/>
              <a:gd name="connsiteY4-262" fmla="*/ 303904 h 599179"/>
              <a:gd name="connsiteX5-263" fmla="*/ 295275 w 295275"/>
              <a:gd name="connsiteY5-264" fmla="*/ 303904 h 599179"/>
              <a:gd name="connsiteX6-265" fmla="*/ 295275 w 295275"/>
              <a:gd name="connsiteY6-266" fmla="*/ 599179 h 599179"/>
              <a:gd name="connsiteX7-267" fmla="*/ 0 w 295275"/>
              <a:gd name="connsiteY7-268" fmla="*/ 599179 h 599179"/>
              <a:gd name="connsiteX8-269" fmla="*/ 0 w 295275"/>
              <a:gd name="connsiteY8-270" fmla="*/ 303904 h 599179"/>
              <a:gd name="connsiteX9-271" fmla="*/ 204540 w 295275"/>
              <a:gd name="connsiteY9-272" fmla="*/ 547 h 599179"/>
              <a:gd name="connsiteX10-273" fmla="*/ 207995 w 295275"/>
              <a:gd name="connsiteY10-274" fmla="*/ 0 h 599179"/>
              <a:gd name="connsiteX0-275" fmla="*/ 207995 w 295275"/>
              <a:gd name="connsiteY0-276" fmla="*/ 0 h 599179"/>
              <a:gd name="connsiteX1-277" fmla="*/ 218480 w 295275"/>
              <a:gd name="connsiteY1-278" fmla="*/ 17025 h 599179"/>
              <a:gd name="connsiteX2-279" fmla="*/ 263922 w 295275"/>
              <a:gd name="connsiteY2-280" fmla="*/ 59952 h 599179"/>
              <a:gd name="connsiteX3-281" fmla="*/ 275967 w 295275"/>
              <a:gd name="connsiteY3-282" fmla="*/ 66705 h 599179"/>
              <a:gd name="connsiteX4-283" fmla="*/ 152376 w 295275"/>
              <a:gd name="connsiteY4-284" fmla="*/ 303904 h 599179"/>
              <a:gd name="connsiteX5-285" fmla="*/ 295275 w 295275"/>
              <a:gd name="connsiteY5-286" fmla="*/ 303904 h 599179"/>
              <a:gd name="connsiteX6-287" fmla="*/ 295275 w 295275"/>
              <a:gd name="connsiteY6-288" fmla="*/ 599179 h 599179"/>
              <a:gd name="connsiteX7-289" fmla="*/ 0 w 295275"/>
              <a:gd name="connsiteY7-290" fmla="*/ 599179 h 599179"/>
              <a:gd name="connsiteX8-291" fmla="*/ 0 w 295275"/>
              <a:gd name="connsiteY8-292" fmla="*/ 303904 h 599179"/>
              <a:gd name="connsiteX9-293" fmla="*/ 207995 w 295275"/>
              <a:gd name="connsiteY9-294" fmla="*/ 0 h 599179"/>
              <a:gd name="connsiteX0-295" fmla="*/ 207995 w 295275"/>
              <a:gd name="connsiteY0-296" fmla="*/ 0 h 599179"/>
              <a:gd name="connsiteX1-297" fmla="*/ 218480 w 295275"/>
              <a:gd name="connsiteY1-298" fmla="*/ 17025 h 599179"/>
              <a:gd name="connsiteX2-299" fmla="*/ 263922 w 295275"/>
              <a:gd name="connsiteY2-300" fmla="*/ 59952 h 599179"/>
              <a:gd name="connsiteX3-301" fmla="*/ 275967 w 295275"/>
              <a:gd name="connsiteY3-302" fmla="*/ 66705 h 599179"/>
              <a:gd name="connsiteX4-303" fmla="*/ 152376 w 295275"/>
              <a:gd name="connsiteY4-304" fmla="*/ 303904 h 599179"/>
              <a:gd name="connsiteX5-305" fmla="*/ 295275 w 295275"/>
              <a:gd name="connsiteY5-306" fmla="*/ 303904 h 599179"/>
              <a:gd name="connsiteX6-307" fmla="*/ 295275 w 295275"/>
              <a:gd name="connsiteY6-308" fmla="*/ 599179 h 599179"/>
              <a:gd name="connsiteX7-309" fmla="*/ 0 w 295275"/>
              <a:gd name="connsiteY7-310" fmla="*/ 599179 h 599179"/>
              <a:gd name="connsiteX8-311" fmla="*/ 0 w 295275"/>
              <a:gd name="connsiteY8-312" fmla="*/ 303904 h 599179"/>
              <a:gd name="connsiteX9-313" fmla="*/ 207995 w 295275"/>
              <a:gd name="connsiteY9-314" fmla="*/ 0 h 599179"/>
              <a:gd name="connsiteX0-315" fmla="*/ 207995 w 295275"/>
              <a:gd name="connsiteY0-316" fmla="*/ 0 h 599179"/>
              <a:gd name="connsiteX1-317" fmla="*/ 218480 w 295275"/>
              <a:gd name="connsiteY1-318" fmla="*/ 17025 h 599179"/>
              <a:gd name="connsiteX2-319" fmla="*/ 263922 w 295275"/>
              <a:gd name="connsiteY2-320" fmla="*/ 59952 h 599179"/>
              <a:gd name="connsiteX3-321" fmla="*/ 275967 w 295275"/>
              <a:gd name="connsiteY3-322" fmla="*/ 66705 h 599179"/>
              <a:gd name="connsiteX4-323" fmla="*/ 152376 w 295275"/>
              <a:gd name="connsiteY4-324" fmla="*/ 303904 h 599179"/>
              <a:gd name="connsiteX5-325" fmla="*/ 295275 w 295275"/>
              <a:gd name="connsiteY5-326" fmla="*/ 303904 h 599179"/>
              <a:gd name="connsiteX6-327" fmla="*/ 295275 w 295275"/>
              <a:gd name="connsiteY6-328" fmla="*/ 599179 h 599179"/>
              <a:gd name="connsiteX7-329" fmla="*/ 0 w 295275"/>
              <a:gd name="connsiteY7-330" fmla="*/ 599179 h 599179"/>
              <a:gd name="connsiteX8-331" fmla="*/ 0 w 295275"/>
              <a:gd name="connsiteY8-332" fmla="*/ 303904 h 599179"/>
              <a:gd name="connsiteX9-333" fmla="*/ 207995 w 295275"/>
              <a:gd name="connsiteY9-334" fmla="*/ 0 h 599179"/>
              <a:gd name="connsiteX0-335" fmla="*/ 207995 w 295275"/>
              <a:gd name="connsiteY0-336" fmla="*/ 0 h 599179"/>
              <a:gd name="connsiteX1-337" fmla="*/ 218480 w 295275"/>
              <a:gd name="connsiteY1-338" fmla="*/ 17025 h 599179"/>
              <a:gd name="connsiteX2-339" fmla="*/ 263922 w 295275"/>
              <a:gd name="connsiteY2-340" fmla="*/ 59952 h 599179"/>
              <a:gd name="connsiteX3-341" fmla="*/ 275967 w 295275"/>
              <a:gd name="connsiteY3-342" fmla="*/ 66705 h 599179"/>
              <a:gd name="connsiteX4-343" fmla="*/ 152376 w 295275"/>
              <a:gd name="connsiteY4-344" fmla="*/ 303904 h 599179"/>
              <a:gd name="connsiteX5-345" fmla="*/ 295275 w 295275"/>
              <a:gd name="connsiteY5-346" fmla="*/ 303904 h 599179"/>
              <a:gd name="connsiteX6-347" fmla="*/ 295275 w 295275"/>
              <a:gd name="connsiteY6-348" fmla="*/ 599179 h 599179"/>
              <a:gd name="connsiteX7-349" fmla="*/ 0 w 295275"/>
              <a:gd name="connsiteY7-350" fmla="*/ 599179 h 599179"/>
              <a:gd name="connsiteX8-351" fmla="*/ 0 w 295275"/>
              <a:gd name="connsiteY8-352" fmla="*/ 303904 h 599179"/>
              <a:gd name="connsiteX9-353" fmla="*/ 207995 w 295275"/>
              <a:gd name="connsiteY9-354" fmla="*/ 0 h 599179"/>
              <a:gd name="connsiteX0-355" fmla="*/ 207995 w 295275"/>
              <a:gd name="connsiteY0-356" fmla="*/ 0 h 599179"/>
              <a:gd name="connsiteX1-357" fmla="*/ 218480 w 295275"/>
              <a:gd name="connsiteY1-358" fmla="*/ 17025 h 599179"/>
              <a:gd name="connsiteX2-359" fmla="*/ 263922 w 295275"/>
              <a:gd name="connsiteY2-360" fmla="*/ 59952 h 599179"/>
              <a:gd name="connsiteX3-361" fmla="*/ 275967 w 295275"/>
              <a:gd name="connsiteY3-362" fmla="*/ 66705 h 599179"/>
              <a:gd name="connsiteX4-363" fmla="*/ 152376 w 295275"/>
              <a:gd name="connsiteY4-364" fmla="*/ 303904 h 599179"/>
              <a:gd name="connsiteX5-365" fmla="*/ 295275 w 295275"/>
              <a:gd name="connsiteY5-366" fmla="*/ 303904 h 599179"/>
              <a:gd name="connsiteX6-367" fmla="*/ 295275 w 295275"/>
              <a:gd name="connsiteY6-368" fmla="*/ 599179 h 599179"/>
              <a:gd name="connsiteX7-369" fmla="*/ 0 w 295275"/>
              <a:gd name="connsiteY7-370" fmla="*/ 599179 h 599179"/>
              <a:gd name="connsiteX8-371" fmla="*/ 0 w 295275"/>
              <a:gd name="connsiteY8-372" fmla="*/ 303904 h 599179"/>
              <a:gd name="connsiteX9-373" fmla="*/ 207995 w 295275"/>
              <a:gd name="connsiteY9-374" fmla="*/ 0 h 599179"/>
              <a:gd name="connsiteX0-375" fmla="*/ 207995 w 295275"/>
              <a:gd name="connsiteY0-376" fmla="*/ 0 h 599179"/>
              <a:gd name="connsiteX1-377" fmla="*/ 218480 w 295275"/>
              <a:gd name="connsiteY1-378" fmla="*/ 17025 h 599179"/>
              <a:gd name="connsiteX2-379" fmla="*/ 263922 w 295275"/>
              <a:gd name="connsiteY2-380" fmla="*/ 59952 h 599179"/>
              <a:gd name="connsiteX3-381" fmla="*/ 275967 w 295275"/>
              <a:gd name="connsiteY3-382" fmla="*/ 66705 h 599179"/>
              <a:gd name="connsiteX4-383" fmla="*/ 152376 w 295275"/>
              <a:gd name="connsiteY4-384" fmla="*/ 303904 h 599179"/>
              <a:gd name="connsiteX5-385" fmla="*/ 295275 w 295275"/>
              <a:gd name="connsiteY5-386" fmla="*/ 303904 h 599179"/>
              <a:gd name="connsiteX6-387" fmla="*/ 295275 w 295275"/>
              <a:gd name="connsiteY6-388" fmla="*/ 599179 h 599179"/>
              <a:gd name="connsiteX7-389" fmla="*/ 0 w 295275"/>
              <a:gd name="connsiteY7-390" fmla="*/ 599179 h 599179"/>
              <a:gd name="connsiteX8-391" fmla="*/ 0 w 295275"/>
              <a:gd name="connsiteY8-392" fmla="*/ 303904 h 599179"/>
              <a:gd name="connsiteX9-393" fmla="*/ 207995 w 295275"/>
              <a:gd name="connsiteY9-394" fmla="*/ 0 h 599179"/>
              <a:gd name="connsiteX0-395" fmla="*/ 207995 w 295275"/>
              <a:gd name="connsiteY0-396" fmla="*/ 0 h 599179"/>
              <a:gd name="connsiteX1-397" fmla="*/ 218480 w 295275"/>
              <a:gd name="connsiteY1-398" fmla="*/ 17025 h 599179"/>
              <a:gd name="connsiteX2-399" fmla="*/ 263922 w 295275"/>
              <a:gd name="connsiteY2-400" fmla="*/ 59952 h 599179"/>
              <a:gd name="connsiteX3-401" fmla="*/ 275967 w 295275"/>
              <a:gd name="connsiteY3-402" fmla="*/ 66705 h 599179"/>
              <a:gd name="connsiteX4-403" fmla="*/ 152376 w 295275"/>
              <a:gd name="connsiteY4-404" fmla="*/ 303904 h 599179"/>
              <a:gd name="connsiteX5-405" fmla="*/ 295275 w 295275"/>
              <a:gd name="connsiteY5-406" fmla="*/ 303904 h 599179"/>
              <a:gd name="connsiteX6-407" fmla="*/ 295275 w 295275"/>
              <a:gd name="connsiteY6-408" fmla="*/ 599179 h 599179"/>
              <a:gd name="connsiteX7-409" fmla="*/ 0 w 295275"/>
              <a:gd name="connsiteY7-410" fmla="*/ 599179 h 599179"/>
              <a:gd name="connsiteX8-411" fmla="*/ 0 w 295275"/>
              <a:gd name="connsiteY8-412" fmla="*/ 303904 h 599179"/>
              <a:gd name="connsiteX9-413" fmla="*/ 207995 w 295275"/>
              <a:gd name="connsiteY9-414" fmla="*/ 0 h 599179"/>
              <a:gd name="connsiteX0-415" fmla="*/ 207995 w 295275"/>
              <a:gd name="connsiteY0-416" fmla="*/ 0 h 599179"/>
              <a:gd name="connsiteX1-417" fmla="*/ 218480 w 295275"/>
              <a:gd name="connsiteY1-418" fmla="*/ 17025 h 599179"/>
              <a:gd name="connsiteX2-419" fmla="*/ 263922 w 295275"/>
              <a:gd name="connsiteY2-420" fmla="*/ 59952 h 599179"/>
              <a:gd name="connsiteX3-421" fmla="*/ 275967 w 295275"/>
              <a:gd name="connsiteY3-422" fmla="*/ 66705 h 599179"/>
              <a:gd name="connsiteX4-423" fmla="*/ 152376 w 295275"/>
              <a:gd name="connsiteY4-424" fmla="*/ 303904 h 599179"/>
              <a:gd name="connsiteX5-425" fmla="*/ 295275 w 295275"/>
              <a:gd name="connsiteY5-426" fmla="*/ 303904 h 599179"/>
              <a:gd name="connsiteX6-427" fmla="*/ 295275 w 295275"/>
              <a:gd name="connsiteY6-428" fmla="*/ 599179 h 599179"/>
              <a:gd name="connsiteX7-429" fmla="*/ 0 w 295275"/>
              <a:gd name="connsiteY7-430" fmla="*/ 599179 h 599179"/>
              <a:gd name="connsiteX8-431" fmla="*/ 0 w 295275"/>
              <a:gd name="connsiteY8-432" fmla="*/ 334942 h 599179"/>
              <a:gd name="connsiteX9-433" fmla="*/ 207995 w 295275"/>
              <a:gd name="connsiteY9-434" fmla="*/ 0 h 599179"/>
              <a:gd name="connsiteX0-435" fmla="*/ 207995 w 295275"/>
              <a:gd name="connsiteY0-436" fmla="*/ 0 h 599179"/>
              <a:gd name="connsiteX1-437" fmla="*/ 218480 w 295275"/>
              <a:gd name="connsiteY1-438" fmla="*/ 17025 h 599179"/>
              <a:gd name="connsiteX2-439" fmla="*/ 263922 w 295275"/>
              <a:gd name="connsiteY2-440" fmla="*/ 59952 h 599179"/>
              <a:gd name="connsiteX3-441" fmla="*/ 275967 w 295275"/>
              <a:gd name="connsiteY3-442" fmla="*/ 66705 h 599179"/>
              <a:gd name="connsiteX4-443" fmla="*/ 152376 w 295275"/>
              <a:gd name="connsiteY4-444" fmla="*/ 303904 h 599179"/>
              <a:gd name="connsiteX5-445" fmla="*/ 295275 w 295275"/>
              <a:gd name="connsiteY5-446" fmla="*/ 303904 h 599179"/>
              <a:gd name="connsiteX6-447" fmla="*/ 295275 w 295275"/>
              <a:gd name="connsiteY6-448" fmla="*/ 599179 h 599179"/>
              <a:gd name="connsiteX7-449" fmla="*/ 0 w 295275"/>
              <a:gd name="connsiteY7-450" fmla="*/ 599179 h 599179"/>
              <a:gd name="connsiteX8-451" fmla="*/ 0 w 295275"/>
              <a:gd name="connsiteY8-452" fmla="*/ 334942 h 599179"/>
              <a:gd name="connsiteX9-453" fmla="*/ 207995 w 295275"/>
              <a:gd name="connsiteY9-454" fmla="*/ 0 h 599179"/>
              <a:gd name="connsiteX0-455" fmla="*/ 207995 w 295275"/>
              <a:gd name="connsiteY0-456" fmla="*/ 0 h 599179"/>
              <a:gd name="connsiteX1-457" fmla="*/ 218480 w 295275"/>
              <a:gd name="connsiteY1-458" fmla="*/ 17025 h 599179"/>
              <a:gd name="connsiteX2-459" fmla="*/ 263922 w 295275"/>
              <a:gd name="connsiteY2-460" fmla="*/ 59952 h 599179"/>
              <a:gd name="connsiteX3-461" fmla="*/ 275967 w 295275"/>
              <a:gd name="connsiteY3-462" fmla="*/ 66705 h 599179"/>
              <a:gd name="connsiteX4-463" fmla="*/ 152376 w 295275"/>
              <a:gd name="connsiteY4-464" fmla="*/ 303904 h 599179"/>
              <a:gd name="connsiteX5-465" fmla="*/ 295275 w 295275"/>
              <a:gd name="connsiteY5-466" fmla="*/ 303904 h 599179"/>
              <a:gd name="connsiteX6-467" fmla="*/ 295275 w 295275"/>
              <a:gd name="connsiteY6-468" fmla="*/ 599179 h 599179"/>
              <a:gd name="connsiteX7-469" fmla="*/ 0 w 295275"/>
              <a:gd name="connsiteY7-470" fmla="*/ 599179 h 599179"/>
              <a:gd name="connsiteX8-471" fmla="*/ 0 w 295275"/>
              <a:gd name="connsiteY8-472" fmla="*/ 334942 h 599179"/>
              <a:gd name="connsiteX9-473" fmla="*/ 207995 w 295275"/>
              <a:gd name="connsiteY9-474" fmla="*/ 0 h 5991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295275" h="599179">
                <a:moveTo>
                  <a:pt x="207995" y="0"/>
                </a:moveTo>
                <a:lnTo>
                  <a:pt x="218480" y="17025"/>
                </a:lnTo>
                <a:cubicBezTo>
                  <a:pt x="231034" y="32364"/>
                  <a:pt x="246314" y="46986"/>
                  <a:pt x="263922" y="59952"/>
                </a:cubicBezTo>
                <a:lnTo>
                  <a:pt x="275967" y="66705"/>
                </a:lnTo>
                <a:cubicBezTo>
                  <a:pt x="274744" y="66607"/>
                  <a:pt x="166924" y="148026"/>
                  <a:pt x="152376" y="303904"/>
                </a:cubicBezTo>
                <a:lnTo>
                  <a:pt x="295275" y="303904"/>
                </a:lnTo>
                <a:lnTo>
                  <a:pt x="295275" y="599179"/>
                </a:lnTo>
                <a:lnTo>
                  <a:pt x="0" y="599179"/>
                </a:lnTo>
                <a:lnTo>
                  <a:pt x="0" y="334942"/>
                </a:lnTo>
                <a:cubicBezTo>
                  <a:pt x="10368" y="113589"/>
                  <a:pt x="207637" y="2353"/>
                  <a:pt x="207995" y="0"/>
                </a:cubicBezTo>
                <a:close/>
              </a:path>
            </a:pathLst>
          </a:custGeom>
          <a:noFill/>
          <a:ln w="31750" cap="rnd">
            <a:solidFill>
              <a:srgbClr val="E7E6E6">
                <a:lumMod val="25000"/>
              </a:srgbClr>
            </a:solidFill>
            <a:round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/>
          <p:cNvSpPr>
            <a:spLocks noChangeAspect="1"/>
          </p:cNvSpPr>
          <p:nvPr>
            <p:custDataLst>
              <p:tags r:id="rId15"/>
            </p:custDataLst>
          </p:nvPr>
        </p:nvSpPr>
        <p:spPr>
          <a:xfrm>
            <a:off x="1276985" y="855345"/>
            <a:ext cx="356235" cy="722630"/>
          </a:xfrm>
          <a:custGeom>
            <a:avLst/>
            <a:gdLst>
              <a:gd name="connsiteX0" fmla="*/ 207995 w 295275"/>
              <a:gd name="connsiteY0" fmla="*/ 0 h 599179"/>
              <a:gd name="connsiteX1" fmla="*/ 218480 w 295275"/>
              <a:gd name="connsiteY1" fmla="*/ 17025 h 599179"/>
              <a:gd name="connsiteX2" fmla="*/ 263922 w 295275"/>
              <a:gd name="connsiteY2" fmla="*/ 59952 h 599179"/>
              <a:gd name="connsiteX3" fmla="*/ 275967 w 295275"/>
              <a:gd name="connsiteY3" fmla="*/ 66705 h 599179"/>
              <a:gd name="connsiteX4" fmla="*/ 258864 w 295275"/>
              <a:gd name="connsiteY4" fmla="*/ 77309 h 599179"/>
              <a:gd name="connsiteX5" fmla="*/ 164932 w 295275"/>
              <a:gd name="connsiteY5" fmla="*/ 229252 h 599179"/>
              <a:gd name="connsiteX6" fmla="*/ 145322 w 295275"/>
              <a:gd name="connsiteY6" fmla="*/ 303904 h 599179"/>
              <a:gd name="connsiteX7" fmla="*/ 295275 w 295275"/>
              <a:gd name="connsiteY7" fmla="*/ 303904 h 599179"/>
              <a:gd name="connsiteX8" fmla="*/ 295275 w 295275"/>
              <a:gd name="connsiteY8" fmla="*/ 599179 h 599179"/>
              <a:gd name="connsiteX9" fmla="*/ 0 w 295275"/>
              <a:gd name="connsiteY9" fmla="*/ 599179 h 599179"/>
              <a:gd name="connsiteX10" fmla="*/ 0 w 295275"/>
              <a:gd name="connsiteY10" fmla="*/ 303904 h 599179"/>
              <a:gd name="connsiteX11" fmla="*/ 5952 w 295275"/>
              <a:gd name="connsiteY11" fmla="*/ 269304 h 599179"/>
              <a:gd name="connsiteX12" fmla="*/ 204540 w 295275"/>
              <a:gd name="connsiteY12" fmla="*/ 547 h 599179"/>
              <a:gd name="connsiteX0-1" fmla="*/ 207995 w 295275"/>
              <a:gd name="connsiteY0-2" fmla="*/ 0 h 599179"/>
              <a:gd name="connsiteX1-3" fmla="*/ 218480 w 295275"/>
              <a:gd name="connsiteY1-4" fmla="*/ 17025 h 599179"/>
              <a:gd name="connsiteX2-5" fmla="*/ 263922 w 295275"/>
              <a:gd name="connsiteY2-6" fmla="*/ 59952 h 599179"/>
              <a:gd name="connsiteX3-7" fmla="*/ 275967 w 295275"/>
              <a:gd name="connsiteY3-8" fmla="*/ 66705 h 599179"/>
              <a:gd name="connsiteX4-9" fmla="*/ 258864 w 295275"/>
              <a:gd name="connsiteY4-10" fmla="*/ 77309 h 599179"/>
              <a:gd name="connsiteX5-11" fmla="*/ 164932 w 295275"/>
              <a:gd name="connsiteY5-12" fmla="*/ 229252 h 599179"/>
              <a:gd name="connsiteX6-13" fmla="*/ 152376 w 295275"/>
              <a:gd name="connsiteY6-14" fmla="*/ 303904 h 599179"/>
              <a:gd name="connsiteX7-15" fmla="*/ 295275 w 295275"/>
              <a:gd name="connsiteY7-16" fmla="*/ 303904 h 599179"/>
              <a:gd name="connsiteX8-17" fmla="*/ 295275 w 295275"/>
              <a:gd name="connsiteY8-18" fmla="*/ 599179 h 599179"/>
              <a:gd name="connsiteX9-19" fmla="*/ 0 w 295275"/>
              <a:gd name="connsiteY9-20" fmla="*/ 599179 h 599179"/>
              <a:gd name="connsiteX10-21" fmla="*/ 0 w 295275"/>
              <a:gd name="connsiteY10-22" fmla="*/ 303904 h 599179"/>
              <a:gd name="connsiteX11-23" fmla="*/ 5952 w 295275"/>
              <a:gd name="connsiteY11-24" fmla="*/ 269304 h 599179"/>
              <a:gd name="connsiteX12-25" fmla="*/ 204540 w 295275"/>
              <a:gd name="connsiteY12-26" fmla="*/ 547 h 599179"/>
              <a:gd name="connsiteX13" fmla="*/ 207995 w 295275"/>
              <a:gd name="connsiteY13" fmla="*/ 0 h 599179"/>
              <a:gd name="connsiteX0-27" fmla="*/ 207995 w 295275"/>
              <a:gd name="connsiteY0-28" fmla="*/ 0 h 599179"/>
              <a:gd name="connsiteX1-29" fmla="*/ 218480 w 295275"/>
              <a:gd name="connsiteY1-30" fmla="*/ 17025 h 599179"/>
              <a:gd name="connsiteX2-31" fmla="*/ 263922 w 295275"/>
              <a:gd name="connsiteY2-32" fmla="*/ 59952 h 599179"/>
              <a:gd name="connsiteX3-33" fmla="*/ 275967 w 295275"/>
              <a:gd name="connsiteY3-34" fmla="*/ 66705 h 599179"/>
              <a:gd name="connsiteX4-35" fmla="*/ 258864 w 295275"/>
              <a:gd name="connsiteY4-36" fmla="*/ 77309 h 599179"/>
              <a:gd name="connsiteX5-37" fmla="*/ 164932 w 295275"/>
              <a:gd name="connsiteY5-38" fmla="*/ 229252 h 599179"/>
              <a:gd name="connsiteX6-39" fmla="*/ 152376 w 295275"/>
              <a:gd name="connsiteY6-40" fmla="*/ 303904 h 599179"/>
              <a:gd name="connsiteX7-41" fmla="*/ 295275 w 295275"/>
              <a:gd name="connsiteY7-42" fmla="*/ 303904 h 599179"/>
              <a:gd name="connsiteX8-43" fmla="*/ 295275 w 295275"/>
              <a:gd name="connsiteY8-44" fmla="*/ 599179 h 599179"/>
              <a:gd name="connsiteX9-45" fmla="*/ 0 w 295275"/>
              <a:gd name="connsiteY9-46" fmla="*/ 599179 h 599179"/>
              <a:gd name="connsiteX10-47" fmla="*/ 0 w 295275"/>
              <a:gd name="connsiteY10-48" fmla="*/ 303904 h 599179"/>
              <a:gd name="connsiteX11-49" fmla="*/ 5952 w 295275"/>
              <a:gd name="connsiteY11-50" fmla="*/ 269304 h 599179"/>
              <a:gd name="connsiteX12-51" fmla="*/ 204540 w 295275"/>
              <a:gd name="connsiteY12-52" fmla="*/ 547 h 599179"/>
              <a:gd name="connsiteX13-53" fmla="*/ 207995 w 295275"/>
              <a:gd name="connsiteY13-54" fmla="*/ 0 h 599179"/>
              <a:gd name="connsiteX0-55" fmla="*/ 207995 w 295275"/>
              <a:gd name="connsiteY0-56" fmla="*/ 0 h 599179"/>
              <a:gd name="connsiteX1-57" fmla="*/ 218480 w 295275"/>
              <a:gd name="connsiteY1-58" fmla="*/ 17025 h 599179"/>
              <a:gd name="connsiteX2-59" fmla="*/ 263922 w 295275"/>
              <a:gd name="connsiteY2-60" fmla="*/ 59952 h 599179"/>
              <a:gd name="connsiteX3-61" fmla="*/ 275967 w 295275"/>
              <a:gd name="connsiteY3-62" fmla="*/ 66705 h 599179"/>
              <a:gd name="connsiteX4-63" fmla="*/ 258864 w 295275"/>
              <a:gd name="connsiteY4-64" fmla="*/ 77309 h 599179"/>
              <a:gd name="connsiteX5-65" fmla="*/ 164932 w 295275"/>
              <a:gd name="connsiteY5-66" fmla="*/ 229252 h 599179"/>
              <a:gd name="connsiteX6-67" fmla="*/ 152376 w 295275"/>
              <a:gd name="connsiteY6-68" fmla="*/ 303904 h 599179"/>
              <a:gd name="connsiteX7-69" fmla="*/ 295275 w 295275"/>
              <a:gd name="connsiteY7-70" fmla="*/ 303904 h 599179"/>
              <a:gd name="connsiteX8-71" fmla="*/ 295275 w 295275"/>
              <a:gd name="connsiteY8-72" fmla="*/ 599179 h 599179"/>
              <a:gd name="connsiteX9-73" fmla="*/ 0 w 295275"/>
              <a:gd name="connsiteY9-74" fmla="*/ 599179 h 599179"/>
              <a:gd name="connsiteX10-75" fmla="*/ 0 w 295275"/>
              <a:gd name="connsiteY10-76" fmla="*/ 303904 h 599179"/>
              <a:gd name="connsiteX11-77" fmla="*/ 5952 w 295275"/>
              <a:gd name="connsiteY11-78" fmla="*/ 269304 h 599179"/>
              <a:gd name="connsiteX12-79" fmla="*/ 204540 w 295275"/>
              <a:gd name="connsiteY12-80" fmla="*/ 547 h 599179"/>
              <a:gd name="connsiteX13-81" fmla="*/ 207995 w 295275"/>
              <a:gd name="connsiteY13-82" fmla="*/ 0 h 599179"/>
              <a:gd name="connsiteX0-83" fmla="*/ 207995 w 295275"/>
              <a:gd name="connsiteY0-84" fmla="*/ 0 h 599179"/>
              <a:gd name="connsiteX1-85" fmla="*/ 218480 w 295275"/>
              <a:gd name="connsiteY1-86" fmla="*/ 17025 h 599179"/>
              <a:gd name="connsiteX2-87" fmla="*/ 263922 w 295275"/>
              <a:gd name="connsiteY2-88" fmla="*/ 59952 h 599179"/>
              <a:gd name="connsiteX3-89" fmla="*/ 275967 w 295275"/>
              <a:gd name="connsiteY3-90" fmla="*/ 66705 h 599179"/>
              <a:gd name="connsiteX4-91" fmla="*/ 258864 w 295275"/>
              <a:gd name="connsiteY4-92" fmla="*/ 77309 h 599179"/>
              <a:gd name="connsiteX5-93" fmla="*/ 152376 w 295275"/>
              <a:gd name="connsiteY5-94" fmla="*/ 303904 h 599179"/>
              <a:gd name="connsiteX6-95" fmla="*/ 295275 w 295275"/>
              <a:gd name="connsiteY6-96" fmla="*/ 303904 h 599179"/>
              <a:gd name="connsiteX7-97" fmla="*/ 295275 w 295275"/>
              <a:gd name="connsiteY7-98" fmla="*/ 599179 h 599179"/>
              <a:gd name="connsiteX8-99" fmla="*/ 0 w 295275"/>
              <a:gd name="connsiteY8-100" fmla="*/ 599179 h 599179"/>
              <a:gd name="connsiteX9-101" fmla="*/ 0 w 295275"/>
              <a:gd name="connsiteY9-102" fmla="*/ 303904 h 599179"/>
              <a:gd name="connsiteX10-103" fmla="*/ 5952 w 295275"/>
              <a:gd name="connsiteY10-104" fmla="*/ 269304 h 599179"/>
              <a:gd name="connsiteX11-105" fmla="*/ 204540 w 295275"/>
              <a:gd name="connsiteY11-106" fmla="*/ 547 h 599179"/>
              <a:gd name="connsiteX12-107" fmla="*/ 207995 w 295275"/>
              <a:gd name="connsiteY12-108" fmla="*/ 0 h 599179"/>
              <a:gd name="connsiteX0-109" fmla="*/ 207995 w 295275"/>
              <a:gd name="connsiteY0-110" fmla="*/ 0 h 599179"/>
              <a:gd name="connsiteX1-111" fmla="*/ 218480 w 295275"/>
              <a:gd name="connsiteY1-112" fmla="*/ 17025 h 599179"/>
              <a:gd name="connsiteX2-113" fmla="*/ 263922 w 295275"/>
              <a:gd name="connsiteY2-114" fmla="*/ 59952 h 599179"/>
              <a:gd name="connsiteX3-115" fmla="*/ 275967 w 295275"/>
              <a:gd name="connsiteY3-116" fmla="*/ 66705 h 599179"/>
              <a:gd name="connsiteX4-117" fmla="*/ 258864 w 295275"/>
              <a:gd name="connsiteY4-118" fmla="*/ 77309 h 599179"/>
              <a:gd name="connsiteX5-119" fmla="*/ 152376 w 295275"/>
              <a:gd name="connsiteY5-120" fmla="*/ 303904 h 599179"/>
              <a:gd name="connsiteX6-121" fmla="*/ 295275 w 295275"/>
              <a:gd name="connsiteY6-122" fmla="*/ 303904 h 599179"/>
              <a:gd name="connsiteX7-123" fmla="*/ 295275 w 295275"/>
              <a:gd name="connsiteY7-124" fmla="*/ 599179 h 599179"/>
              <a:gd name="connsiteX8-125" fmla="*/ 0 w 295275"/>
              <a:gd name="connsiteY8-126" fmla="*/ 599179 h 599179"/>
              <a:gd name="connsiteX9-127" fmla="*/ 0 w 295275"/>
              <a:gd name="connsiteY9-128" fmla="*/ 303904 h 599179"/>
              <a:gd name="connsiteX10-129" fmla="*/ 5952 w 295275"/>
              <a:gd name="connsiteY10-130" fmla="*/ 269304 h 599179"/>
              <a:gd name="connsiteX11-131" fmla="*/ 204540 w 295275"/>
              <a:gd name="connsiteY11-132" fmla="*/ 547 h 599179"/>
              <a:gd name="connsiteX12-133" fmla="*/ 207995 w 295275"/>
              <a:gd name="connsiteY12-134" fmla="*/ 0 h 599179"/>
              <a:gd name="connsiteX0-135" fmla="*/ 207995 w 295275"/>
              <a:gd name="connsiteY0-136" fmla="*/ 0 h 599179"/>
              <a:gd name="connsiteX1-137" fmla="*/ 218480 w 295275"/>
              <a:gd name="connsiteY1-138" fmla="*/ 17025 h 599179"/>
              <a:gd name="connsiteX2-139" fmla="*/ 263922 w 295275"/>
              <a:gd name="connsiteY2-140" fmla="*/ 59952 h 599179"/>
              <a:gd name="connsiteX3-141" fmla="*/ 275967 w 295275"/>
              <a:gd name="connsiteY3-142" fmla="*/ 66705 h 599179"/>
              <a:gd name="connsiteX4-143" fmla="*/ 152376 w 295275"/>
              <a:gd name="connsiteY4-144" fmla="*/ 303904 h 599179"/>
              <a:gd name="connsiteX5-145" fmla="*/ 295275 w 295275"/>
              <a:gd name="connsiteY5-146" fmla="*/ 303904 h 599179"/>
              <a:gd name="connsiteX6-147" fmla="*/ 295275 w 295275"/>
              <a:gd name="connsiteY6-148" fmla="*/ 599179 h 599179"/>
              <a:gd name="connsiteX7-149" fmla="*/ 0 w 295275"/>
              <a:gd name="connsiteY7-150" fmla="*/ 599179 h 599179"/>
              <a:gd name="connsiteX8-151" fmla="*/ 0 w 295275"/>
              <a:gd name="connsiteY8-152" fmla="*/ 303904 h 599179"/>
              <a:gd name="connsiteX9-153" fmla="*/ 5952 w 295275"/>
              <a:gd name="connsiteY9-154" fmla="*/ 269304 h 599179"/>
              <a:gd name="connsiteX10-155" fmla="*/ 204540 w 295275"/>
              <a:gd name="connsiteY10-156" fmla="*/ 547 h 599179"/>
              <a:gd name="connsiteX11-157" fmla="*/ 207995 w 295275"/>
              <a:gd name="connsiteY11-158" fmla="*/ 0 h 599179"/>
              <a:gd name="connsiteX0-159" fmla="*/ 207995 w 295275"/>
              <a:gd name="connsiteY0-160" fmla="*/ 0 h 599179"/>
              <a:gd name="connsiteX1-161" fmla="*/ 218480 w 295275"/>
              <a:gd name="connsiteY1-162" fmla="*/ 17025 h 599179"/>
              <a:gd name="connsiteX2-163" fmla="*/ 263922 w 295275"/>
              <a:gd name="connsiteY2-164" fmla="*/ 59952 h 599179"/>
              <a:gd name="connsiteX3-165" fmla="*/ 275967 w 295275"/>
              <a:gd name="connsiteY3-166" fmla="*/ 66705 h 599179"/>
              <a:gd name="connsiteX4-167" fmla="*/ 152376 w 295275"/>
              <a:gd name="connsiteY4-168" fmla="*/ 303904 h 599179"/>
              <a:gd name="connsiteX5-169" fmla="*/ 295275 w 295275"/>
              <a:gd name="connsiteY5-170" fmla="*/ 303904 h 599179"/>
              <a:gd name="connsiteX6-171" fmla="*/ 295275 w 295275"/>
              <a:gd name="connsiteY6-172" fmla="*/ 599179 h 599179"/>
              <a:gd name="connsiteX7-173" fmla="*/ 0 w 295275"/>
              <a:gd name="connsiteY7-174" fmla="*/ 599179 h 599179"/>
              <a:gd name="connsiteX8-175" fmla="*/ 0 w 295275"/>
              <a:gd name="connsiteY8-176" fmla="*/ 303904 h 599179"/>
              <a:gd name="connsiteX9-177" fmla="*/ 5952 w 295275"/>
              <a:gd name="connsiteY9-178" fmla="*/ 269304 h 599179"/>
              <a:gd name="connsiteX10-179" fmla="*/ 204540 w 295275"/>
              <a:gd name="connsiteY10-180" fmla="*/ 547 h 599179"/>
              <a:gd name="connsiteX11-181" fmla="*/ 207995 w 295275"/>
              <a:gd name="connsiteY11-182" fmla="*/ 0 h 599179"/>
              <a:gd name="connsiteX0-183" fmla="*/ 207995 w 295275"/>
              <a:gd name="connsiteY0-184" fmla="*/ 0 h 599179"/>
              <a:gd name="connsiteX1-185" fmla="*/ 218480 w 295275"/>
              <a:gd name="connsiteY1-186" fmla="*/ 17025 h 599179"/>
              <a:gd name="connsiteX2-187" fmla="*/ 263922 w 295275"/>
              <a:gd name="connsiteY2-188" fmla="*/ 59952 h 599179"/>
              <a:gd name="connsiteX3-189" fmla="*/ 275967 w 295275"/>
              <a:gd name="connsiteY3-190" fmla="*/ 66705 h 599179"/>
              <a:gd name="connsiteX4-191" fmla="*/ 152376 w 295275"/>
              <a:gd name="connsiteY4-192" fmla="*/ 303904 h 599179"/>
              <a:gd name="connsiteX5-193" fmla="*/ 295275 w 295275"/>
              <a:gd name="connsiteY5-194" fmla="*/ 303904 h 599179"/>
              <a:gd name="connsiteX6-195" fmla="*/ 295275 w 295275"/>
              <a:gd name="connsiteY6-196" fmla="*/ 599179 h 599179"/>
              <a:gd name="connsiteX7-197" fmla="*/ 0 w 295275"/>
              <a:gd name="connsiteY7-198" fmla="*/ 599179 h 599179"/>
              <a:gd name="connsiteX8-199" fmla="*/ 0 w 295275"/>
              <a:gd name="connsiteY8-200" fmla="*/ 303904 h 599179"/>
              <a:gd name="connsiteX9-201" fmla="*/ 5952 w 295275"/>
              <a:gd name="connsiteY9-202" fmla="*/ 269304 h 599179"/>
              <a:gd name="connsiteX10-203" fmla="*/ 204540 w 295275"/>
              <a:gd name="connsiteY10-204" fmla="*/ 547 h 599179"/>
              <a:gd name="connsiteX11-205" fmla="*/ 207995 w 295275"/>
              <a:gd name="connsiteY11-206" fmla="*/ 0 h 599179"/>
              <a:gd name="connsiteX0-207" fmla="*/ 207995 w 295275"/>
              <a:gd name="connsiteY0-208" fmla="*/ 0 h 599179"/>
              <a:gd name="connsiteX1-209" fmla="*/ 218480 w 295275"/>
              <a:gd name="connsiteY1-210" fmla="*/ 17025 h 599179"/>
              <a:gd name="connsiteX2-211" fmla="*/ 263922 w 295275"/>
              <a:gd name="connsiteY2-212" fmla="*/ 59952 h 599179"/>
              <a:gd name="connsiteX3-213" fmla="*/ 275967 w 295275"/>
              <a:gd name="connsiteY3-214" fmla="*/ 66705 h 599179"/>
              <a:gd name="connsiteX4-215" fmla="*/ 152376 w 295275"/>
              <a:gd name="connsiteY4-216" fmla="*/ 303904 h 599179"/>
              <a:gd name="connsiteX5-217" fmla="*/ 295275 w 295275"/>
              <a:gd name="connsiteY5-218" fmla="*/ 303904 h 599179"/>
              <a:gd name="connsiteX6-219" fmla="*/ 295275 w 295275"/>
              <a:gd name="connsiteY6-220" fmla="*/ 599179 h 599179"/>
              <a:gd name="connsiteX7-221" fmla="*/ 0 w 295275"/>
              <a:gd name="connsiteY7-222" fmla="*/ 599179 h 599179"/>
              <a:gd name="connsiteX8-223" fmla="*/ 0 w 295275"/>
              <a:gd name="connsiteY8-224" fmla="*/ 303904 h 599179"/>
              <a:gd name="connsiteX9-225" fmla="*/ 5952 w 295275"/>
              <a:gd name="connsiteY9-226" fmla="*/ 269304 h 599179"/>
              <a:gd name="connsiteX10-227" fmla="*/ 204540 w 295275"/>
              <a:gd name="connsiteY10-228" fmla="*/ 547 h 599179"/>
              <a:gd name="connsiteX11-229" fmla="*/ 207995 w 295275"/>
              <a:gd name="connsiteY11-230" fmla="*/ 0 h 599179"/>
              <a:gd name="connsiteX0-231" fmla="*/ 207995 w 295275"/>
              <a:gd name="connsiteY0-232" fmla="*/ 0 h 599179"/>
              <a:gd name="connsiteX1-233" fmla="*/ 218480 w 295275"/>
              <a:gd name="connsiteY1-234" fmla="*/ 17025 h 599179"/>
              <a:gd name="connsiteX2-235" fmla="*/ 263922 w 295275"/>
              <a:gd name="connsiteY2-236" fmla="*/ 59952 h 599179"/>
              <a:gd name="connsiteX3-237" fmla="*/ 275967 w 295275"/>
              <a:gd name="connsiteY3-238" fmla="*/ 66705 h 599179"/>
              <a:gd name="connsiteX4-239" fmla="*/ 152376 w 295275"/>
              <a:gd name="connsiteY4-240" fmla="*/ 303904 h 599179"/>
              <a:gd name="connsiteX5-241" fmla="*/ 295275 w 295275"/>
              <a:gd name="connsiteY5-242" fmla="*/ 303904 h 599179"/>
              <a:gd name="connsiteX6-243" fmla="*/ 295275 w 295275"/>
              <a:gd name="connsiteY6-244" fmla="*/ 599179 h 599179"/>
              <a:gd name="connsiteX7-245" fmla="*/ 0 w 295275"/>
              <a:gd name="connsiteY7-246" fmla="*/ 599179 h 599179"/>
              <a:gd name="connsiteX8-247" fmla="*/ 0 w 295275"/>
              <a:gd name="connsiteY8-248" fmla="*/ 303904 h 599179"/>
              <a:gd name="connsiteX9-249" fmla="*/ 204540 w 295275"/>
              <a:gd name="connsiteY9-250" fmla="*/ 547 h 599179"/>
              <a:gd name="connsiteX10-251" fmla="*/ 207995 w 295275"/>
              <a:gd name="connsiteY10-252" fmla="*/ 0 h 599179"/>
              <a:gd name="connsiteX0-253" fmla="*/ 207995 w 295275"/>
              <a:gd name="connsiteY0-254" fmla="*/ 0 h 599179"/>
              <a:gd name="connsiteX1-255" fmla="*/ 218480 w 295275"/>
              <a:gd name="connsiteY1-256" fmla="*/ 17025 h 599179"/>
              <a:gd name="connsiteX2-257" fmla="*/ 263922 w 295275"/>
              <a:gd name="connsiteY2-258" fmla="*/ 59952 h 599179"/>
              <a:gd name="connsiteX3-259" fmla="*/ 275967 w 295275"/>
              <a:gd name="connsiteY3-260" fmla="*/ 66705 h 599179"/>
              <a:gd name="connsiteX4-261" fmla="*/ 152376 w 295275"/>
              <a:gd name="connsiteY4-262" fmla="*/ 303904 h 599179"/>
              <a:gd name="connsiteX5-263" fmla="*/ 295275 w 295275"/>
              <a:gd name="connsiteY5-264" fmla="*/ 303904 h 599179"/>
              <a:gd name="connsiteX6-265" fmla="*/ 295275 w 295275"/>
              <a:gd name="connsiteY6-266" fmla="*/ 599179 h 599179"/>
              <a:gd name="connsiteX7-267" fmla="*/ 0 w 295275"/>
              <a:gd name="connsiteY7-268" fmla="*/ 599179 h 599179"/>
              <a:gd name="connsiteX8-269" fmla="*/ 0 w 295275"/>
              <a:gd name="connsiteY8-270" fmla="*/ 303904 h 599179"/>
              <a:gd name="connsiteX9-271" fmla="*/ 204540 w 295275"/>
              <a:gd name="connsiteY9-272" fmla="*/ 547 h 599179"/>
              <a:gd name="connsiteX10-273" fmla="*/ 207995 w 295275"/>
              <a:gd name="connsiteY10-274" fmla="*/ 0 h 599179"/>
              <a:gd name="connsiteX0-275" fmla="*/ 207995 w 295275"/>
              <a:gd name="connsiteY0-276" fmla="*/ 0 h 599179"/>
              <a:gd name="connsiteX1-277" fmla="*/ 218480 w 295275"/>
              <a:gd name="connsiteY1-278" fmla="*/ 17025 h 599179"/>
              <a:gd name="connsiteX2-279" fmla="*/ 263922 w 295275"/>
              <a:gd name="connsiteY2-280" fmla="*/ 59952 h 599179"/>
              <a:gd name="connsiteX3-281" fmla="*/ 275967 w 295275"/>
              <a:gd name="connsiteY3-282" fmla="*/ 66705 h 599179"/>
              <a:gd name="connsiteX4-283" fmla="*/ 152376 w 295275"/>
              <a:gd name="connsiteY4-284" fmla="*/ 303904 h 599179"/>
              <a:gd name="connsiteX5-285" fmla="*/ 295275 w 295275"/>
              <a:gd name="connsiteY5-286" fmla="*/ 303904 h 599179"/>
              <a:gd name="connsiteX6-287" fmla="*/ 295275 w 295275"/>
              <a:gd name="connsiteY6-288" fmla="*/ 599179 h 599179"/>
              <a:gd name="connsiteX7-289" fmla="*/ 0 w 295275"/>
              <a:gd name="connsiteY7-290" fmla="*/ 599179 h 599179"/>
              <a:gd name="connsiteX8-291" fmla="*/ 0 w 295275"/>
              <a:gd name="connsiteY8-292" fmla="*/ 303904 h 599179"/>
              <a:gd name="connsiteX9-293" fmla="*/ 207995 w 295275"/>
              <a:gd name="connsiteY9-294" fmla="*/ 0 h 599179"/>
              <a:gd name="connsiteX0-295" fmla="*/ 207995 w 295275"/>
              <a:gd name="connsiteY0-296" fmla="*/ 0 h 599179"/>
              <a:gd name="connsiteX1-297" fmla="*/ 218480 w 295275"/>
              <a:gd name="connsiteY1-298" fmla="*/ 17025 h 599179"/>
              <a:gd name="connsiteX2-299" fmla="*/ 263922 w 295275"/>
              <a:gd name="connsiteY2-300" fmla="*/ 59952 h 599179"/>
              <a:gd name="connsiteX3-301" fmla="*/ 275967 w 295275"/>
              <a:gd name="connsiteY3-302" fmla="*/ 66705 h 599179"/>
              <a:gd name="connsiteX4-303" fmla="*/ 152376 w 295275"/>
              <a:gd name="connsiteY4-304" fmla="*/ 303904 h 599179"/>
              <a:gd name="connsiteX5-305" fmla="*/ 295275 w 295275"/>
              <a:gd name="connsiteY5-306" fmla="*/ 303904 h 599179"/>
              <a:gd name="connsiteX6-307" fmla="*/ 295275 w 295275"/>
              <a:gd name="connsiteY6-308" fmla="*/ 599179 h 599179"/>
              <a:gd name="connsiteX7-309" fmla="*/ 0 w 295275"/>
              <a:gd name="connsiteY7-310" fmla="*/ 599179 h 599179"/>
              <a:gd name="connsiteX8-311" fmla="*/ 0 w 295275"/>
              <a:gd name="connsiteY8-312" fmla="*/ 303904 h 599179"/>
              <a:gd name="connsiteX9-313" fmla="*/ 207995 w 295275"/>
              <a:gd name="connsiteY9-314" fmla="*/ 0 h 599179"/>
              <a:gd name="connsiteX0-315" fmla="*/ 207995 w 295275"/>
              <a:gd name="connsiteY0-316" fmla="*/ 0 h 599179"/>
              <a:gd name="connsiteX1-317" fmla="*/ 218480 w 295275"/>
              <a:gd name="connsiteY1-318" fmla="*/ 17025 h 599179"/>
              <a:gd name="connsiteX2-319" fmla="*/ 263922 w 295275"/>
              <a:gd name="connsiteY2-320" fmla="*/ 59952 h 599179"/>
              <a:gd name="connsiteX3-321" fmla="*/ 275967 w 295275"/>
              <a:gd name="connsiteY3-322" fmla="*/ 66705 h 599179"/>
              <a:gd name="connsiteX4-323" fmla="*/ 152376 w 295275"/>
              <a:gd name="connsiteY4-324" fmla="*/ 303904 h 599179"/>
              <a:gd name="connsiteX5-325" fmla="*/ 295275 w 295275"/>
              <a:gd name="connsiteY5-326" fmla="*/ 303904 h 599179"/>
              <a:gd name="connsiteX6-327" fmla="*/ 295275 w 295275"/>
              <a:gd name="connsiteY6-328" fmla="*/ 599179 h 599179"/>
              <a:gd name="connsiteX7-329" fmla="*/ 0 w 295275"/>
              <a:gd name="connsiteY7-330" fmla="*/ 599179 h 599179"/>
              <a:gd name="connsiteX8-331" fmla="*/ 0 w 295275"/>
              <a:gd name="connsiteY8-332" fmla="*/ 303904 h 599179"/>
              <a:gd name="connsiteX9-333" fmla="*/ 207995 w 295275"/>
              <a:gd name="connsiteY9-334" fmla="*/ 0 h 599179"/>
              <a:gd name="connsiteX0-335" fmla="*/ 207995 w 295275"/>
              <a:gd name="connsiteY0-336" fmla="*/ 0 h 599179"/>
              <a:gd name="connsiteX1-337" fmla="*/ 218480 w 295275"/>
              <a:gd name="connsiteY1-338" fmla="*/ 17025 h 599179"/>
              <a:gd name="connsiteX2-339" fmla="*/ 263922 w 295275"/>
              <a:gd name="connsiteY2-340" fmla="*/ 59952 h 599179"/>
              <a:gd name="connsiteX3-341" fmla="*/ 275967 w 295275"/>
              <a:gd name="connsiteY3-342" fmla="*/ 66705 h 599179"/>
              <a:gd name="connsiteX4-343" fmla="*/ 152376 w 295275"/>
              <a:gd name="connsiteY4-344" fmla="*/ 303904 h 599179"/>
              <a:gd name="connsiteX5-345" fmla="*/ 295275 w 295275"/>
              <a:gd name="connsiteY5-346" fmla="*/ 303904 h 599179"/>
              <a:gd name="connsiteX6-347" fmla="*/ 295275 w 295275"/>
              <a:gd name="connsiteY6-348" fmla="*/ 599179 h 599179"/>
              <a:gd name="connsiteX7-349" fmla="*/ 0 w 295275"/>
              <a:gd name="connsiteY7-350" fmla="*/ 599179 h 599179"/>
              <a:gd name="connsiteX8-351" fmla="*/ 0 w 295275"/>
              <a:gd name="connsiteY8-352" fmla="*/ 303904 h 599179"/>
              <a:gd name="connsiteX9-353" fmla="*/ 207995 w 295275"/>
              <a:gd name="connsiteY9-354" fmla="*/ 0 h 599179"/>
              <a:gd name="connsiteX0-355" fmla="*/ 207995 w 295275"/>
              <a:gd name="connsiteY0-356" fmla="*/ 0 h 599179"/>
              <a:gd name="connsiteX1-357" fmla="*/ 218480 w 295275"/>
              <a:gd name="connsiteY1-358" fmla="*/ 17025 h 599179"/>
              <a:gd name="connsiteX2-359" fmla="*/ 263922 w 295275"/>
              <a:gd name="connsiteY2-360" fmla="*/ 59952 h 599179"/>
              <a:gd name="connsiteX3-361" fmla="*/ 275967 w 295275"/>
              <a:gd name="connsiteY3-362" fmla="*/ 66705 h 599179"/>
              <a:gd name="connsiteX4-363" fmla="*/ 152376 w 295275"/>
              <a:gd name="connsiteY4-364" fmla="*/ 303904 h 599179"/>
              <a:gd name="connsiteX5-365" fmla="*/ 295275 w 295275"/>
              <a:gd name="connsiteY5-366" fmla="*/ 303904 h 599179"/>
              <a:gd name="connsiteX6-367" fmla="*/ 295275 w 295275"/>
              <a:gd name="connsiteY6-368" fmla="*/ 599179 h 599179"/>
              <a:gd name="connsiteX7-369" fmla="*/ 0 w 295275"/>
              <a:gd name="connsiteY7-370" fmla="*/ 599179 h 599179"/>
              <a:gd name="connsiteX8-371" fmla="*/ 0 w 295275"/>
              <a:gd name="connsiteY8-372" fmla="*/ 303904 h 599179"/>
              <a:gd name="connsiteX9-373" fmla="*/ 207995 w 295275"/>
              <a:gd name="connsiteY9-374" fmla="*/ 0 h 599179"/>
              <a:gd name="connsiteX0-375" fmla="*/ 207995 w 295275"/>
              <a:gd name="connsiteY0-376" fmla="*/ 0 h 599179"/>
              <a:gd name="connsiteX1-377" fmla="*/ 218480 w 295275"/>
              <a:gd name="connsiteY1-378" fmla="*/ 17025 h 599179"/>
              <a:gd name="connsiteX2-379" fmla="*/ 263922 w 295275"/>
              <a:gd name="connsiteY2-380" fmla="*/ 59952 h 599179"/>
              <a:gd name="connsiteX3-381" fmla="*/ 275967 w 295275"/>
              <a:gd name="connsiteY3-382" fmla="*/ 66705 h 599179"/>
              <a:gd name="connsiteX4-383" fmla="*/ 152376 w 295275"/>
              <a:gd name="connsiteY4-384" fmla="*/ 303904 h 599179"/>
              <a:gd name="connsiteX5-385" fmla="*/ 295275 w 295275"/>
              <a:gd name="connsiteY5-386" fmla="*/ 303904 h 599179"/>
              <a:gd name="connsiteX6-387" fmla="*/ 295275 w 295275"/>
              <a:gd name="connsiteY6-388" fmla="*/ 599179 h 599179"/>
              <a:gd name="connsiteX7-389" fmla="*/ 0 w 295275"/>
              <a:gd name="connsiteY7-390" fmla="*/ 599179 h 599179"/>
              <a:gd name="connsiteX8-391" fmla="*/ 0 w 295275"/>
              <a:gd name="connsiteY8-392" fmla="*/ 303904 h 599179"/>
              <a:gd name="connsiteX9-393" fmla="*/ 207995 w 295275"/>
              <a:gd name="connsiteY9-394" fmla="*/ 0 h 599179"/>
              <a:gd name="connsiteX0-395" fmla="*/ 207995 w 295275"/>
              <a:gd name="connsiteY0-396" fmla="*/ 0 h 599179"/>
              <a:gd name="connsiteX1-397" fmla="*/ 218480 w 295275"/>
              <a:gd name="connsiteY1-398" fmla="*/ 17025 h 599179"/>
              <a:gd name="connsiteX2-399" fmla="*/ 263922 w 295275"/>
              <a:gd name="connsiteY2-400" fmla="*/ 59952 h 599179"/>
              <a:gd name="connsiteX3-401" fmla="*/ 275967 w 295275"/>
              <a:gd name="connsiteY3-402" fmla="*/ 66705 h 599179"/>
              <a:gd name="connsiteX4-403" fmla="*/ 152376 w 295275"/>
              <a:gd name="connsiteY4-404" fmla="*/ 303904 h 599179"/>
              <a:gd name="connsiteX5-405" fmla="*/ 295275 w 295275"/>
              <a:gd name="connsiteY5-406" fmla="*/ 303904 h 599179"/>
              <a:gd name="connsiteX6-407" fmla="*/ 295275 w 295275"/>
              <a:gd name="connsiteY6-408" fmla="*/ 599179 h 599179"/>
              <a:gd name="connsiteX7-409" fmla="*/ 0 w 295275"/>
              <a:gd name="connsiteY7-410" fmla="*/ 599179 h 599179"/>
              <a:gd name="connsiteX8-411" fmla="*/ 0 w 295275"/>
              <a:gd name="connsiteY8-412" fmla="*/ 303904 h 599179"/>
              <a:gd name="connsiteX9-413" fmla="*/ 207995 w 295275"/>
              <a:gd name="connsiteY9-414" fmla="*/ 0 h 599179"/>
              <a:gd name="connsiteX0-415" fmla="*/ 207995 w 295275"/>
              <a:gd name="connsiteY0-416" fmla="*/ 0 h 599179"/>
              <a:gd name="connsiteX1-417" fmla="*/ 218480 w 295275"/>
              <a:gd name="connsiteY1-418" fmla="*/ 17025 h 599179"/>
              <a:gd name="connsiteX2-419" fmla="*/ 263922 w 295275"/>
              <a:gd name="connsiteY2-420" fmla="*/ 59952 h 599179"/>
              <a:gd name="connsiteX3-421" fmla="*/ 275967 w 295275"/>
              <a:gd name="connsiteY3-422" fmla="*/ 66705 h 599179"/>
              <a:gd name="connsiteX4-423" fmla="*/ 152376 w 295275"/>
              <a:gd name="connsiteY4-424" fmla="*/ 303904 h 599179"/>
              <a:gd name="connsiteX5-425" fmla="*/ 295275 w 295275"/>
              <a:gd name="connsiteY5-426" fmla="*/ 303904 h 599179"/>
              <a:gd name="connsiteX6-427" fmla="*/ 295275 w 295275"/>
              <a:gd name="connsiteY6-428" fmla="*/ 599179 h 599179"/>
              <a:gd name="connsiteX7-429" fmla="*/ 0 w 295275"/>
              <a:gd name="connsiteY7-430" fmla="*/ 599179 h 599179"/>
              <a:gd name="connsiteX8-431" fmla="*/ 0 w 295275"/>
              <a:gd name="connsiteY8-432" fmla="*/ 334942 h 599179"/>
              <a:gd name="connsiteX9-433" fmla="*/ 207995 w 295275"/>
              <a:gd name="connsiteY9-434" fmla="*/ 0 h 599179"/>
              <a:gd name="connsiteX0-435" fmla="*/ 207995 w 295275"/>
              <a:gd name="connsiteY0-436" fmla="*/ 0 h 599179"/>
              <a:gd name="connsiteX1-437" fmla="*/ 218480 w 295275"/>
              <a:gd name="connsiteY1-438" fmla="*/ 17025 h 599179"/>
              <a:gd name="connsiteX2-439" fmla="*/ 263922 w 295275"/>
              <a:gd name="connsiteY2-440" fmla="*/ 59952 h 599179"/>
              <a:gd name="connsiteX3-441" fmla="*/ 275967 w 295275"/>
              <a:gd name="connsiteY3-442" fmla="*/ 66705 h 599179"/>
              <a:gd name="connsiteX4-443" fmla="*/ 152376 w 295275"/>
              <a:gd name="connsiteY4-444" fmla="*/ 303904 h 599179"/>
              <a:gd name="connsiteX5-445" fmla="*/ 295275 w 295275"/>
              <a:gd name="connsiteY5-446" fmla="*/ 303904 h 599179"/>
              <a:gd name="connsiteX6-447" fmla="*/ 295275 w 295275"/>
              <a:gd name="connsiteY6-448" fmla="*/ 599179 h 599179"/>
              <a:gd name="connsiteX7-449" fmla="*/ 0 w 295275"/>
              <a:gd name="connsiteY7-450" fmla="*/ 599179 h 599179"/>
              <a:gd name="connsiteX8-451" fmla="*/ 0 w 295275"/>
              <a:gd name="connsiteY8-452" fmla="*/ 334942 h 599179"/>
              <a:gd name="connsiteX9-453" fmla="*/ 207995 w 295275"/>
              <a:gd name="connsiteY9-454" fmla="*/ 0 h 599179"/>
              <a:gd name="connsiteX0-455" fmla="*/ 207995 w 295275"/>
              <a:gd name="connsiteY0-456" fmla="*/ 0 h 599179"/>
              <a:gd name="connsiteX1-457" fmla="*/ 218480 w 295275"/>
              <a:gd name="connsiteY1-458" fmla="*/ 17025 h 599179"/>
              <a:gd name="connsiteX2-459" fmla="*/ 263922 w 295275"/>
              <a:gd name="connsiteY2-460" fmla="*/ 59952 h 599179"/>
              <a:gd name="connsiteX3-461" fmla="*/ 275967 w 295275"/>
              <a:gd name="connsiteY3-462" fmla="*/ 66705 h 599179"/>
              <a:gd name="connsiteX4-463" fmla="*/ 152376 w 295275"/>
              <a:gd name="connsiteY4-464" fmla="*/ 303904 h 599179"/>
              <a:gd name="connsiteX5-465" fmla="*/ 295275 w 295275"/>
              <a:gd name="connsiteY5-466" fmla="*/ 303904 h 599179"/>
              <a:gd name="connsiteX6-467" fmla="*/ 295275 w 295275"/>
              <a:gd name="connsiteY6-468" fmla="*/ 599179 h 599179"/>
              <a:gd name="connsiteX7-469" fmla="*/ 0 w 295275"/>
              <a:gd name="connsiteY7-470" fmla="*/ 599179 h 599179"/>
              <a:gd name="connsiteX8-471" fmla="*/ 0 w 295275"/>
              <a:gd name="connsiteY8-472" fmla="*/ 334942 h 599179"/>
              <a:gd name="connsiteX9-473" fmla="*/ 207995 w 295275"/>
              <a:gd name="connsiteY9-474" fmla="*/ 0 h 5991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295275" h="599179">
                <a:moveTo>
                  <a:pt x="207995" y="0"/>
                </a:moveTo>
                <a:lnTo>
                  <a:pt x="218480" y="17025"/>
                </a:lnTo>
                <a:cubicBezTo>
                  <a:pt x="231034" y="32364"/>
                  <a:pt x="246314" y="46986"/>
                  <a:pt x="263922" y="59952"/>
                </a:cubicBezTo>
                <a:lnTo>
                  <a:pt x="275967" y="66705"/>
                </a:lnTo>
                <a:cubicBezTo>
                  <a:pt x="274744" y="66607"/>
                  <a:pt x="166924" y="148026"/>
                  <a:pt x="152376" y="303904"/>
                </a:cubicBezTo>
                <a:lnTo>
                  <a:pt x="295275" y="303904"/>
                </a:lnTo>
                <a:lnTo>
                  <a:pt x="295275" y="599179"/>
                </a:lnTo>
                <a:lnTo>
                  <a:pt x="0" y="599179"/>
                </a:lnTo>
                <a:lnTo>
                  <a:pt x="0" y="334942"/>
                </a:lnTo>
                <a:cubicBezTo>
                  <a:pt x="10368" y="113589"/>
                  <a:pt x="207637" y="2353"/>
                  <a:pt x="207995" y="0"/>
                </a:cubicBezTo>
                <a:close/>
              </a:path>
            </a:pathLst>
          </a:custGeom>
          <a:noFill/>
          <a:ln w="31750" cap="rnd">
            <a:solidFill>
              <a:srgbClr val="E7E6E6">
                <a:lumMod val="25000"/>
              </a:srgbClr>
            </a:solidFill>
            <a:round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16"/>
            </p:custDataLst>
          </p:nvPr>
        </p:nvSpPr>
        <p:spPr>
          <a:xfrm>
            <a:off x="670560" y="2474047"/>
            <a:ext cx="3632200" cy="1183640"/>
          </a:xfrm>
          <a:prstGeom prst="rect">
            <a:avLst/>
          </a:prstGeom>
          <a:noFill/>
        </p:spPr>
        <p:txBody>
          <a:bodyPr wrap="square" lIns="101600" tIns="38100" rIns="63500" bIns="38100" rtlCol="0" anchor="b" anchorCtr="0">
            <a:noAutofit/>
          </a:bodyPr>
          <a:lstStyle/>
          <a:p>
            <a:pPr marL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MSB 和LSB的含义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4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47"/>
  <p:tag name="KSO_WM_TAG_VERSION" val="1.0"/>
  <p:tag name="KSO_WM_SLIDE_ID" val="custom160447_12"/>
  <p:tag name="KSO_WM_SLIDE_INDEX" val="12"/>
  <p:tag name="KSO_WM_SLIDE_ITEM_CNT" val="2"/>
  <p:tag name="KSO_WM_SLIDE_LAYOUT" val="a_f"/>
  <p:tag name="KSO_WM_SLIDE_LAYOUT_CNT" val="1_1"/>
  <p:tag name="KSO_WM_SLIDE_TYPE" val="sectionTitle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1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f"/>
  <p:tag name="KSO_WM_UNIT_INDEX" val="1"/>
  <p:tag name="KSO_WM_UNIT_ID" val="custom160447_12*f*1"/>
  <p:tag name="KSO_WM_UNIT_CLEAR" val="1"/>
  <p:tag name="KSO_WM_UNIT_LAYERLEVEL" val="1"/>
  <p:tag name="KSO_WM_UNIT_VALUE" val="33"/>
  <p:tag name="KSO_WM_UNIT_HIGHLIGHT" val="0"/>
  <p:tag name="KSO_WM_UNIT_COMPATIBLE" val="0"/>
  <p:tag name="KSO_WM_UNIT_PRESET_TEXT_INDEX" val="3"/>
  <p:tag name="KSO_WM_UNIT_PRESET_TEXT_LEN" val="17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4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LORSCHEME_VERSION" val="3.2"/>
  <p:tag name="KSO_WM_SLIDE_ID" val="diagram20196508_1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2"/>
  <p:tag name="KSO_WM_SLIDE_INDEX" val="1"/>
  <p:tag name="KSO_WM_SLIDE_SIZE" val="623.622*311.807"/>
  <p:tag name="KSO_WM_SLIDE_POSITION" val="310.701*114.096"/>
  <p:tag name="KSO_WM_DIAGRAM_GROUP_CODE" val="l1-1"/>
  <p:tag name="KSO_WM_SLIDE_DIAGTYPE" val="l"/>
  <p:tag name="KSO_WM_TAG_VERSION" val="1.0"/>
  <p:tag name="KSO_WM_BEAUTIFY_FLAG" val="#wm#"/>
  <p:tag name="KSO_WM_TEMPLATE_CATEGORY" val="diagram"/>
  <p:tag name="KSO_WM_TEMPLATE_INDEX" val="20196508"/>
  <p:tag name="KSO_WM_SLIDE_LAYOUT" val="a_l"/>
  <p:tag name="KSO_WM_SLIDE_LAYOUT_CNT" val="1_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30"/>
  <p:tag name="KSO_WM_UNIT_COLOR_SCHEME_PARENT_PAGE" val="0_1"/>
  <p:tag name="KSO_WM_UNIT_SUBSTRATE_COLOR" val="1427708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7"/>
  <p:tag name="KSO_WM_UNIT_ID" val="diagram20196508_1*i*7"/>
  <p:tag name="KSO_WM_TEMPLATE_CATEGORY" val="diagram"/>
  <p:tag name="KSO_WM_TEMPLATE_INDEX" val="20196508"/>
  <p:tag name="KSO_WM_UNIT_LAYERLEVEL" val="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7"/>
  <p:tag name="KSO_WM_UNIT_COLOR_SCHEME_PARENT_PAGE" val="0_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6"/>
  <p:tag name="KSO_WM_UNIT_ID" val="diagram20196508_1*i*6"/>
  <p:tag name="KSO_WM_TEMPLATE_CATEGORY" val="diagram"/>
  <p:tag name="KSO_WM_TEMPLATE_INDEX" val="20196508"/>
  <p:tag name="KSO_WM_UNIT_LAYERLEVEL" val="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54"/>
  <p:tag name="KSO_WM_UNIT_COLOR_SCHEME_PARENT_PAGE" val="0_1"/>
  <p:tag name="KSO_WM_UNIT_FOIL_COLOR" val="1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b"/>
  <p:tag name="KSO_WM_UNIT_TYPE" val="l_h_i"/>
  <p:tag name="KSO_WM_UNIT_INDEX" val="1_1_1"/>
  <p:tag name="KSO_WM_UNIT_ID" val="diagram20196508_1*l_h_i*1_1_1"/>
  <p:tag name="KSO_WM_TEMPLATE_CATEGORY" val="diagram"/>
  <p:tag name="KSO_WM_TEMPLATE_INDEX" val="20196508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2-1"/>
  <p:tag name="KSO_WM_UNIT_COLOR_SCHEME_SHAPE_ID" val="5"/>
  <p:tag name="KSO_WM_UNIT_COLOR_SCHEME_PARENT_PAGE" val="0_1"/>
  <p:tag name="KSO_WM_UNIT_DIAGRAM_MODELTYPE" val="stripeEnum"/>
  <p:tag name="KSO_WM_UNIT_PRESET_TEXT" val="点击此处添加正文，文字是您思想的提炼，为了最终呈现发布的良好效果，请言简意赅的阐述您的观点，并根据需要酌情增减文字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96508_1*l_h_f*1_1_1"/>
  <p:tag name="KSO_WM_TEMPLATE_CATEGORY" val="diagram"/>
  <p:tag name="KSO_WM_TEMPLATE_INDEX" val="2019650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47"/>
  <p:tag name="KSO_WM_UNIT_COLOR_SCHEME_PARENT_PAGE" val="0_1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196508_1*l_h_i*1_1_1"/>
  <p:tag name="KSO_WM_TEMPLATE_CATEGORY" val="diagram"/>
  <p:tag name="KSO_WM_TEMPLATE_INDEX" val="2019650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TEXT_FORE_SCHEMECOLOR_INDEX" val="13"/>
  <p:tag name="KSO_WM_UNIT_TEXT_LINE_FILL_TYPE" val="2"/>
  <p:tag name="KSO_WM_UNIT_USESOURCEFORMAT_APPLY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7"/>
  <p:tag name="KSO_WM_UNIT_COLOR_SCHEME_PARENT_PAGE" val="0_1"/>
  <p:tag name="KSO_WM_UNIT_FOIL_COLOR" val="1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b"/>
  <p:tag name="KSO_WM_UNIT_TYPE" val="l_h_i"/>
  <p:tag name="KSO_WM_UNIT_INDEX" val="1_2_1"/>
  <p:tag name="KSO_WM_UNIT_ID" val="diagram20196508_1*l_h_i*1_2_1"/>
  <p:tag name="KSO_WM_TEMPLATE_CATEGORY" val="diagram"/>
  <p:tag name="KSO_WM_TEMPLATE_INDEX" val="20196508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2-1"/>
  <p:tag name="KSO_WM_UNIT_COLOR_SCHEME_SHAPE_ID" val="6"/>
  <p:tag name="KSO_WM_UNIT_COLOR_SCHEME_PARENT_PAGE" val="0_1"/>
  <p:tag name="KSO_WM_UNIT_DIAGRAM_MODELTYPE" val="stripeEnum"/>
  <p:tag name="KSO_WM_UNIT_PRESET_TEXT" val="点击此处添加正文，文字是您思想的提炼，为了最终呈现发布的良好效果，请言简意赅的阐述您的观点，并根据需要酌情增减文字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96508_1*l_h_f*1_2_1"/>
  <p:tag name="KSO_WM_TEMPLATE_CATEGORY" val="diagram"/>
  <p:tag name="KSO_WM_TEMPLATE_INDEX" val="2019650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49"/>
  <p:tag name="KSO_WM_UNIT_COLOR_SCHEME_PARENT_PAGE" val="0_1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196508_1*l_h_i*1_2_1"/>
  <p:tag name="KSO_WM_TEMPLATE_CATEGORY" val="diagram"/>
  <p:tag name="KSO_WM_TEMPLATE_INDEX" val="2019650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TEXT_FORE_SCHEMECOLOR_INDEX" val="13"/>
  <p:tag name="KSO_WM_UNIT_TEXT_LINE_FILL_TYPE" val="2"/>
  <p:tag name="KSO_WM_UNIT_USESOURCEFORMAT_APPLY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0"/>
  <p:tag name="KSO_WM_UNIT_COLOR_SCHEME_PARENT_PAGE" val="0_1"/>
  <p:tag name="KSO_WM_UNIT_DECOLORIZATION" val="1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96508_1*l_h_i*1_2_1"/>
  <p:tag name="KSO_WM_TEMPLATE_CATEGORY" val="diagram"/>
  <p:tag name="KSO_WM_TEMPLATE_INDEX" val="20196508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"/>
  <p:tag name="KSO_WM_UNIT_COLOR_SCHEME_PARENT_PAGE" val="0_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diagram20196508_1*i*1"/>
  <p:tag name="KSO_WM_TEMPLATE_CATEGORY" val="diagram"/>
  <p:tag name="KSO_WM_TEMPLATE_INDEX" val="20196508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2"/>
  <p:tag name="KSO_WM_UNIT_COLOR_SCHEME_PARENT_PAGE" val="0_2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diagram20196508_1*i*1"/>
  <p:tag name="KSO_WM_TEMPLATE_CATEGORY" val="diagram"/>
  <p:tag name="KSO_WM_TEMPLATE_INDEX" val="20196508"/>
  <p:tag name="KSO_WM_UNIT_LAYERLEVEL" val="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3"/>
  <p:tag name="KSO_WM_UNIT_COLOR_SCHEME_PARENT_PAGE" val="0_2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diagram20196508_1*i*2"/>
  <p:tag name="KSO_WM_TEMPLATE_CATEGORY" val="diagram"/>
  <p:tag name="KSO_WM_TEMPLATE_INDEX" val="20196508"/>
  <p:tag name="KSO_WM_UNIT_LAYERLEVEL" val="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0"/>
  <p:tag name="KSO_WM_UNIT_COLOR_SCHEME_PARENT_PAGE" val="0_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diagram20196508_1*i*3"/>
  <p:tag name="KSO_WM_TEMPLATE_CATEGORY" val="diagram"/>
  <p:tag name="KSO_WM_TEMPLATE_INDEX" val="20196508"/>
  <p:tag name="KSO_WM_UNIT_LAYERLEVEL" val="1"/>
  <p:tag name="KSO_WM_TAG_VERSION" val="1.0"/>
  <p:tag name="KSO_WM_BEAUTIFY_FLAG" val="#wm#"/>
  <p:tag name="KSO_WM_UNIT_LINE_FORE_SCHEMECOLOR_INDEX" val="16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1"/>
  <p:tag name="KSO_WM_UNIT_COLOR_SCHEME_PARENT_PAGE" val="0_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"/>
  <p:tag name="KSO_WM_UNIT_ID" val="diagram20196508_1*i*4"/>
  <p:tag name="KSO_WM_TEMPLATE_CATEGORY" val="diagram"/>
  <p:tag name="KSO_WM_TEMPLATE_INDEX" val="20196508"/>
  <p:tag name="KSO_WM_UNIT_LAYERLEVEL" val="1"/>
  <p:tag name="KSO_WM_TAG_VERSION" val="1.0"/>
  <p:tag name="KSO_WM_BEAUTIFY_FLAG" val="#wm#"/>
  <p:tag name="KSO_WM_UNIT_LINE_FORE_SCHEMECOLOR_INDEX" val="16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a-1-1"/>
  <p:tag name="KSO_WM_UNIT_COLOR_SCHEME_SHAPE_ID" val="26"/>
  <p:tag name="KSO_WM_UNIT_COLOR_SCHEME_PARENT_PAGE" val="0_2"/>
  <p:tag name="KSO_WM_UNIT_ISCONTENTSTITLE" val="0"/>
  <p:tag name="KSO_WM_UNIT_PRESET_TEXT" val="单击此处&#10;添加大标题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196508_1*a*1"/>
  <p:tag name="KSO_WM_TEMPLATE_CATEGORY" val="diagram"/>
  <p:tag name="KSO_WM_TEMPLATE_INDEX" val="2019650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2305_1"/>
  <p:tag name="KSO_WM_TEMPLATE_SUBCATEGORY" val="11"/>
  <p:tag name="KSO_WM_SLIDE_TYPE" val="text"/>
  <p:tag name="KSO_WM_SLIDE_SUBTYPE" val="pureTxt"/>
  <p:tag name="KSO_WM_SLIDE_ITEM_CNT" val="0"/>
  <p:tag name="KSO_WM_SLIDE_INDEX" val="1"/>
  <p:tag name="KSO_WM_SLIDE_SIZE" val="960*494"/>
  <p:tag name="KSO_WM_SLIDE_POSITION" val="0*47"/>
  <p:tag name="KSO_WM_TAG_VERSION" val="1.0"/>
  <p:tag name="KSO_WM_BEAUTIFY_FLAG" val="#wm#"/>
  <p:tag name="KSO_WM_TEMPLATE_CATEGORY" val="diagram"/>
  <p:tag name="KSO_WM_TEMPLATE_INDEX" val="20202305"/>
  <p:tag name="KSO_WM_SLIDE_LAYOUT" val="a_f_i"/>
  <p:tag name="KSO_WM_SLIDE_LAYOUT_CNT" val="1_1_1"/>
  <p:tag name="KSO_WM_TEMPLATE_MASTER_TYPE" val="0"/>
  <p:tag name="KSO_WM_TEMPLATE_COLOR_TYPE" val="1"/>
  <p:tag name="KSO_WM_SLIDE_LAYOUT_INFO" val="{&#10;    &quot;backgroundInfo&quot;: [&#10;        {&#10;            &quot;bottom&quot;: 0,&#10;            &quot;bottomAbs&quot;: false,&#10;            &quot;left&quot;: 0,&#10;            &quot;leftAbs&quot;: false,&#10;            &quot;right&quot;: 0,&#10;            &quot;rightAbs&quot;: false,&#10;            &quot;top&quot;: 0,&#10;            &quot;topAbs&quot;: false,&#10;            &quot;type&quot;: &quot;general&quot;&#10;        }&#10;    ],&#10;    &quot;id&quot;: &quot;2020-03-08T17:52:56&quot;,&#10;    &quot;maxSize&quot;: {&#10;        &quot;size1&quot;: 22.600000000000001&#10;    },&#10;    &quot;minSize&quot;: {&#10;        &quot;size1&quot;: 22.600000000000001&#10;    },&#10;    &quot;normalSize&quot;: {&#10;        &quot;size1&quot;: 22.600000000000001&#10;    },&#10;    &quot;subLayout&quot;: [&#10;        {&#10;            &quot;id&quot;: &quot;2020-03-08T17:52:56&quot;,&#10;            &quot;margin&quot;: {&#10;                &quot;bottom&quot;: 0.82400000095367432,&#10;                &quot;left&quot;: 1.2699999809265137,&#10;                &quot;right&quot;: 1.2699999809265137,&#10;                &quot;top&quot;: 1.690000057220459&#10;            },&#10;            &quot;type&quot;: 0&#10;        },&#10;        {&#10;            &quot;backgroundInfo&quot;: [&#10;                {&#10;                    &quot;bottom&quot;: 0,&#10;                    &quot;bottomAbs&quot;: false,&#10;                    &quot;left&quot;: 0,&#10;                    &quot;leftAbs&quot;: false,&#10;                    &quot;right&quot;: 0,&#10;                    &quot;rightAbs&quot;: false,&#10;                    &quot;top&quot;: 0.30275765100000002,&#10;                    &quot;topAbs&quot;: false,&#10;                    &quot;type&quot;: &quot;topBottom&quot;&#10;                }&#10;            ],&#10;            &quot;id&quot;: &quot;2020-03-08T17:52:56&quot;,&#10;            &quot;margin&quot;: {&#10;                &quot;bottom&quot;: 2.5399999618530273,&#10;                &quot;left&quot;: 2.119999885559082,&#10;                &quot;right&quot;: 2.119999885559082,&#10;                &quot;top&quot;: 0.87599998712539673&#10;            },&#10;            &quot;type&quot;: 0&#10;        }&#10;    ],&#10;    &quot;type&quot;: 0&#10;}&#10;"/>
  <p:tag name="KSO_WM_SLIDE_CAN_ADD_NAVIGATION" val="1"/>
  <p:tag name="KSO_WM_SLIDE_BACKGROUND" val="[&quot;general&quot;,&quot;topBottom&quot;]"/>
  <p:tag name="KSO_WM_SLIDE_RATIO" val="1.777778"/>
  <p:tag name="KSO_WM_SLIDE_BK_DARK_LIGHT" val="2"/>
  <p:tag name="KSO_WM_SLIDE_BACKGROUND_TYPE" val="topBottom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UNIT_TYPE" val="i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UNIT_TYPE" val="i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  <p:tag name="KSO_WM_SLIDE_BACKGROUND_MASK_FLAG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2305_1*i*4"/>
  <p:tag name="KSO_WM_TEMPLATE_CATEGORY" val="diagram"/>
  <p:tag name="KSO_WM_TEMPLATE_INDEX" val="20202305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PLACING_PICTURE_MD4" val="0"/>
  <p:tag name="KSO_WM_UNIT_FILL_FORE_SCHEMECOLOR_INDEX_BRIGHTNESS" val="0"/>
  <p:tag name="KSO_WM_UNIT_FILL_FORE_SCHEMECOLOR_INDEX" val="14"/>
  <p:tag name="KSO_WM_UNIT_FILL_TYPE" val="1"/>
  <p:tag name="KSO_WM_UNIT_SHADOW_SCHEMECOLOR_INDEX_BRIGHTNESS" val="0"/>
  <p:tag name="KSO_WM_UNIT_SHADOW_SCHEMECOLOR_INDEX" val="13"/>
  <p:tag name="KSO_WM_UNIT_TEXT_FILL_TYPE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我们是致力于研究AI智能创作PPT的一个团队;我们潜心钻研幻灯片的演示规律与创作思路，希望通过人工智能解放用户双手，不仅高效，且精准。&#10;我们拥有金山办公软件30年的技术积累，以及一支富有研究精神，匠心做事的团队。"/>
  <p:tag name="KSO_WM_UNIT_NOCLEAR" val="0"/>
  <p:tag name="KSO_WM_UNIT_VALUE" val="56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2305_1*f*1"/>
  <p:tag name="KSO_WM_TEMPLATE_CATEGORY" val="diagram"/>
  <p:tag name="KSO_WM_TEMPLATE_INDEX" val="20202305"/>
  <p:tag name="KSO_WM_UNIT_LAYERLEVEL" val="1"/>
  <p:tag name="KSO_WM_TAG_VERSION" val="1.0"/>
  <p:tag name="KSO_WM_BEAUTIFY_FLAG" val="#wm#"/>
  <p:tag name="KSO_WM_UNIT_DEFAULT_FONT" val="16;24;2"/>
  <p:tag name="KSO_WM_UNIT_BLOCK" val="0"/>
  <p:tag name="KSO_WM_UNIT_SM_LIMIT_TYPE" val="1"/>
  <p:tag name="KSO_WM_UNIT_PLACING_PICTURE_MD4" val="0"/>
  <p:tag name="KSO_WM_UNIT_TEXT_FILL_FORE_SCHEMECOLOR_INDEX_BRIGHTNESS" val="0.35"/>
  <p:tag name="KSO_WM_UNIT_TEXT_FILL_FORE_SCHEMECOLOR_INDEX" val="13"/>
  <p:tag name="KSO_WM_UNIT_TEXT_FILL_TYPE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2305_1*i*3"/>
  <p:tag name="KSO_WM_TEMPLATE_CATEGORY" val="diagram"/>
  <p:tag name="KSO_WM_TEMPLATE_INDEX" val="20202305"/>
  <p:tag name="KSO_WM_UNIT_LAYERLEVEL" val="1"/>
  <p:tag name="KSO_WM_TAG_VERSION" val="1.0"/>
  <p:tag name="KSO_WM_BEAUTIFY_FLAG" val="#wm#"/>
  <p:tag name="KSO_WM_UNIT_SM_LIMIT_TYPE" val="1"/>
  <p:tag name="KSO_WM_UNIT_PLACING_PICTURE_MD4" val="0"/>
  <p:tag name="KSO_WM_UNIT_FILL_FORE_SCHEMECOLOR_INDEX_BRIGHTNESS" val="0"/>
  <p:tag name="KSO_WM_UNIT_FILL_FORE_SCHEMECOLOR_INDEX" val="5"/>
  <p:tag name="KSO_WM_UNIT_FILL_TYPE" val="1"/>
  <p:tag name="KSO_WM_UNIT_TEXT_FILL_TYPE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2305_1*i*5"/>
  <p:tag name="KSO_WM_TEMPLATE_CATEGORY" val="diagram"/>
  <p:tag name="KSO_WM_TEMPLATE_INDEX" val="20202305"/>
  <p:tag name="KSO_WM_UNIT_LAYERLEVEL" val="1"/>
  <p:tag name="KSO_WM_TAG_VERSION" val="1.0"/>
  <p:tag name="KSO_WM_BEAUTIFY_FLAG" val="#wm#"/>
  <p:tag name="KSO_WM_UNIT_SM_LIMIT_TYPE" val="1"/>
  <p:tag name="KSO_WM_UNIT_PLACING_PICTURE_MD4" val="0"/>
  <p:tag name="KSO_WM_UNIT_TEXT_FILL_FORE_SCHEMECOLOR_INDEX_BRIGHTNESS" val="0"/>
  <p:tag name="KSO_WM_UNIT_TEXT_FILL_FORE_SCHEMECOLOR_INDEX" val="14"/>
  <p:tag name="KSO_WM_UNIT_TEXT_FILL_TYPE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2305_1*i*1"/>
  <p:tag name="KSO_WM_TEMPLATE_CATEGORY" val="diagram"/>
  <p:tag name="KSO_WM_TEMPLATE_INDEX" val="20202305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1"/>
  <p:tag name="KSO_WM_UNIT_PLACING_PICTURE_MD4" val="0"/>
  <p:tag name="KSO_WM_UNIT_FILL_FORE_SCHEMECOLOR_INDEX_BRIGHTNESS" val="0"/>
  <p:tag name="KSO_WM_UNIT_FILL_FORE_SCHEMECOLOR_INDEX" val="5"/>
  <p:tag name="KSO_WM_UNIT_FILL_TYPE" val="1"/>
  <p:tag name="KSO_WM_UNIT_TEXT_FILL_TYPE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2305_1*a*1"/>
  <p:tag name="KSO_WM_TEMPLATE_CATEGORY" val="diagram"/>
  <p:tag name="KSO_WM_TEMPLATE_INDEX" val="20202305"/>
  <p:tag name="KSO_WM_UNIT_LAYERLEVEL" val="1"/>
  <p:tag name="KSO_WM_TAG_VERSION" val="1.0"/>
  <p:tag name="KSO_WM_BEAUTIFY_FLAG" val="#wm#"/>
  <p:tag name="KSO_WM_UNIT_ISCONTENTSTITLE" val="0"/>
  <p:tag name="KSO_WM_UNIT_PRESET_TEXT" val="WPS-极墨产品部"/>
  <p:tag name="KSO_WM_UNIT_NOCLEAR" val="0"/>
  <p:tag name="KSO_WM_UNIT_VALUE" val="26"/>
  <p:tag name="KSO_WM_UNIT_TYPE" val="a"/>
  <p:tag name="KSO_WM_UNIT_INDEX" val="1"/>
  <p:tag name="KSO_WM_UNIT_DEFAULT_FONT" val="32;36;4"/>
  <p:tag name="KSO_WM_UNIT_BLOCK" val="1"/>
  <p:tag name="KSO_WM_UNIT_SM_LIMIT_TYPE" val="1"/>
  <p:tag name="KSO_WM_UNIT_ISNUMDGMTITLE" val="0"/>
  <p:tag name="KSO_WM_UNIT_PLACING_PICTURE_MD4" val="0"/>
  <p:tag name="KSO_WM_UNIT_LAST_MAX_FONTSIZE" val="720"/>
  <p:tag name="KSO_WM_UNIT_TEXT_FILL_FORE_SCHEMECOLOR_INDEX_BRIGHTNESS" val="0.25"/>
  <p:tag name="KSO_WM_UNIT_TEXT_FILL_FORE_SCHEMECOLOR_INDEX" val="13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4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4"/>
  <p:tag name="KSO_WM_UNIT_TYPE" val="a"/>
  <p:tag name="KSO_WM_UNIT_INDEX" val="1"/>
  <p:tag name="KSO_WM_UNIT_ID" val="custom164_31*a*1"/>
  <p:tag name="KSO_WM_UNIT_CLEAR" val="1"/>
  <p:tag name="KSO_WM_UNIT_LAYERLEVEL" val="1"/>
  <p:tag name="KSO_WM_UNIT_VALUE" val="10"/>
  <p:tag name="KSO_WM_UNIT_ISCONTENTSTITLE" val="0"/>
  <p:tag name="KSO_WM_UNIT_HIGHLIGHT" val="0"/>
  <p:tag name="KSO_WM_UNIT_COMPATIBLE" val="0"/>
  <p:tag name="KSO_WM_UNIT_PRESET_TEXT" val="THANKYOU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2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2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4328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6、17、21、24、25、26、27、28、31、35、38、4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000120140530A79PPBG">
  <a:themeElements>
    <a:clrScheme name="160164.164">
      <a:dk1>
        <a:srgbClr val="47494B"/>
      </a:dk1>
      <a:lt1>
        <a:srgbClr val="FFFFFF"/>
      </a:lt1>
      <a:dk2>
        <a:srgbClr val="454749"/>
      </a:dk2>
      <a:lt2>
        <a:srgbClr val="FFFFFF"/>
      </a:lt2>
      <a:accent1>
        <a:srgbClr val="887DCD"/>
      </a:accent1>
      <a:accent2>
        <a:srgbClr val="6F8BC9"/>
      </a:accent2>
      <a:accent3>
        <a:srgbClr val="BA88C2"/>
      </a:accent3>
      <a:accent4>
        <a:srgbClr val="84ADE4"/>
      </a:accent4>
      <a:accent5>
        <a:srgbClr val="9D9394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EFECEC"/>
      </a:dk2>
      <a:lt2>
        <a:srgbClr val="FDFCFC"/>
      </a:lt2>
      <a:accent1>
        <a:srgbClr val="D3A991"/>
      </a:accent1>
      <a:accent2>
        <a:srgbClr val="C5B09B"/>
      </a:accent2>
      <a:accent3>
        <a:srgbClr val="B0B19D"/>
      </a:accent3>
      <a:accent4>
        <a:srgbClr val="A5BBAC"/>
      </a:accent4>
      <a:accent5>
        <a:srgbClr val="88BEAF"/>
      </a:accent5>
      <a:accent6>
        <a:srgbClr val="9AD6CD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1238</Words>
  <Application>Microsoft Office PowerPoint</Application>
  <PresentationFormat>宽屏</PresentationFormat>
  <Paragraphs>88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汉仪旗黑-85S</vt:lpstr>
      <vt:lpstr>黑体</vt:lpstr>
      <vt:lpstr>宋体</vt:lpstr>
      <vt:lpstr>微软雅黑</vt:lpstr>
      <vt:lpstr>幼圆</vt:lpstr>
      <vt:lpstr>Arial</vt:lpstr>
      <vt:lpstr>Calibri</vt:lpstr>
      <vt:lpstr>Wingdings</vt:lpstr>
      <vt:lpstr>Office 主题</vt:lpstr>
      <vt:lpstr>A000120140530A79PPBG</vt:lpstr>
      <vt:lpstr>1_Office 主题​​</vt:lpstr>
      <vt:lpstr>AT89C51+Proteus+SPI实验</vt:lpstr>
      <vt:lpstr>SPI信号线</vt:lpstr>
      <vt:lpstr>SPI协议概括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STM32CubeMX+Proteus+SPI实验</dc:title>
  <dc:creator>yu he</dc:creator>
  <cp:lastModifiedBy>Windows User</cp:lastModifiedBy>
  <cp:revision>38</cp:revision>
  <dcterms:created xsi:type="dcterms:W3CDTF">2020-03-08T09:42:00Z</dcterms:created>
  <dcterms:modified xsi:type="dcterms:W3CDTF">2021-07-10T09:35:50Z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